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5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5470-D612-44A3-89DE-AA28BE72710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3AE46-F31B-4508-AFB1-52947E48F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AF90F72-CA8D-4954-8F0C-4A99B7766A4C}" type="datetime1">
              <a:rPr lang="en-US" smtClean="0"/>
              <a:t>4/11/2013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ABED-BF09-4D77-A7C3-9C9DB984A092}" type="datetime1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87D2-5B5A-486D-8F14-8475A9B5356B}" type="datetime1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D63-74EA-4D01-B313-030F36B2AC63}" type="datetime1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AB193A-8C5E-491D-8AB6-0B3C5167AB92}" type="datetime1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065-CD6C-40A1-A5A0-5487B2995FC3}" type="datetime1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F4CB-4144-4306-93BC-A3E0F3C4C96F}" type="datetime1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21D9-928F-46C2-AE46-86493B31D084}" type="datetime1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9688-4263-418B-892A-95B39A845A1D}" type="datetime1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5731-B950-4D37-9FB6-15878DEB9581}" type="datetime1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295A-BB9F-4C98-A968-4A570DC26C2A}" type="datetime1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B421F7-827D-4411-94DA-6ED61583EBF9}" type="datetime1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mantec.com/connect/articles/intrusion-prevention-systems-next-step-evolution-ids" TargetMode="External"/><Relationship Id="rId2" Type="http://schemas.openxmlformats.org/officeDocument/2006/relationships/hyperlink" Target="http://hogwash.sourceforge.net/oldindex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Intrusion Detection and </a:t>
            </a:r>
            <a:r>
              <a:rPr lang="en-US" dirty="0" smtClean="0"/>
              <a:t>Prevention Systems (IDSs </a:t>
            </a:r>
            <a:r>
              <a:rPr lang="en-US" dirty="0"/>
              <a:t>and </a:t>
            </a:r>
            <a:r>
              <a:rPr lang="en-US" dirty="0" smtClean="0"/>
              <a:t>IPSs)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INFSCI 1075: </a:t>
            </a:r>
            <a:r>
              <a:rPr lang="en-US" smtClean="0"/>
              <a:t>Network Security  </a:t>
            </a:r>
            <a:r>
              <a:rPr lang="en-US"/>
              <a:t>–  Spring 2013</a:t>
            </a:r>
            <a:endParaRPr lang="en-US" dirty="0" smtClean="0"/>
          </a:p>
          <a:p>
            <a:r>
              <a:rPr lang="en-US" dirty="0" smtClean="0"/>
              <a:t>Amir </a:t>
            </a:r>
            <a:r>
              <a:rPr lang="en-US" dirty="0" err="1" smtClean="0"/>
              <a:t>Masoumzadeh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IDSs – Classification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Signature-based IDS</a:t>
            </a:r>
          </a:p>
          <a:p>
            <a:pPr lvl="1"/>
            <a:r>
              <a:rPr lang="en-US" dirty="0"/>
              <a:t>Maintains an extensive DB of attack signatures</a:t>
            </a:r>
          </a:p>
          <a:p>
            <a:pPr lvl="1"/>
            <a:r>
              <a:rPr lang="en-US" dirty="0"/>
              <a:t>Signature: Set of rules pertaining to an intrusion activity</a:t>
            </a:r>
          </a:p>
          <a:p>
            <a:pPr lvl="2"/>
            <a:r>
              <a:rPr lang="en-US" dirty="0" smtClean="0"/>
              <a:t>e.g</a:t>
            </a:r>
            <a:r>
              <a:rPr lang="en-US" dirty="0"/>
              <a:t>., a list of characteristics of a single packet, a series of packets</a:t>
            </a:r>
          </a:p>
          <a:p>
            <a:pPr lvl="2"/>
            <a:r>
              <a:rPr lang="en-US" dirty="0"/>
              <a:t>What can be a signature for port scanning attack?</a:t>
            </a:r>
          </a:p>
          <a:p>
            <a:endParaRPr lang="en-US" dirty="0" smtClean="0"/>
          </a:p>
          <a:p>
            <a:r>
              <a:rPr lang="en-US" dirty="0" smtClean="0"/>
              <a:t>Statistical anomaly-based </a:t>
            </a:r>
            <a:r>
              <a:rPr lang="en-US" dirty="0"/>
              <a:t>IDS</a:t>
            </a:r>
          </a:p>
          <a:p>
            <a:pPr lvl="1"/>
            <a:r>
              <a:rPr lang="en-US" dirty="0"/>
              <a:t>Understand patterns of normal usage and abnormal usage and flag potential problems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IDSs – </a:t>
            </a:r>
            <a:r>
              <a:rPr lang="en-US" dirty="0" smtClean="0"/>
              <a:t>Classification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Host-based </a:t>
            </a:r>
            <a:r>
              <a:rPr lang="en-US" dirty="0"/>
              <a:t>IDS</a:t>
            </a:r>
          </a:p>
          <a:p>
            <a:pPr lvl="1"/>
            <a:r>
              <a:rPr lang="en-US" dirty="0"/>
              <a:t>System Centric</a:t>
            </a:r>
          </a:p>
          <a:p>
            <a:pPr lvl="2"/>
            <a:r>
              <a:rPr lang="en-US" dirty="0"/>
              <a:t>Use </a:t>
            </a:r>
            <a:r>
              <a:rPr lang="en-US" i="1" dirty="0"/>
              <a:t>Audit Trail Processing</a:t>
            </a:r>
            <a:r>
              <a:rPr lang="en-US" dirty="0"/>
              <a:t>, watch logins, catch Trojan code deployments</a:t>
            </a:r>
          </a:p>
          <a:p>
            <a:pPr lvl="1"/>
            <a:r>
              <a:rPr lang="en-US" dirty="0"/>
              <a:t>Deployed on target hosts</a:t>
            </a:r>
          </a:p>
          <a:p>
            <a:pPr lvl="1"/>
            <a:r>
              <a:rPr lang="en-US" dirty="0"/>
              <a:t>Source-based or Destination-based IDS</a:t>
            </a:r>
          </a:p>
          <a:p>
            <a:pPr lvl="2"/>
            <a:r>
              <a:rPr lang="en-US" dirty="0"/>
              <a:t>@Source: Ultimate goal of </a:t>
            </a:r>
            <a:r>
              <a:rPr lang="en-US" dirty="0" smtClean="0"/>
              <a:t>today’s systems </a:t>
            </a:r>
            <a:r>
              <a:rPr lang="en-US" dirty="0"/>
              <a:t>(not enough data!, e.g</a:t>
            </a:r>
            <a:r>
              <a:rPr lang="en-US" dirty="0" smtClean="0"/>
              <a:t>., </a:t>
            </a:r>
            <a:r>
              <a:rPr lang="en-US" dirty="0" err="1"/>
              <a:t>DDoS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@Destination:  Too late! (Access to all the traffic)</a:t>
            </a:r>
          </a:p>
          <a:p>
            <a:r>
              <a:rPr lang="en-US" dirty="0" smtClean="0"/>
              <a:t>Network-based </a:t>
            </a:r>
            <a:r>
              <a:rPr lang="en-US" dirty="0"/>
              <a:t>IDS</a:t>
            </a:r>
          </a:p>
          <a:p>
            <a:pPr lvl="1"/>
            <a:r>
              <a:rPr lang="en-US" dirty="0"/>
              <a:t>Parse packets that flow into/out of the network</a:t>
            </a:r>
          </a:p>
          <a:p>
            <a:pPr lvl="2"/>
            <a:r>
              <a:rPr lang="en-US" dirty="0"/>
              <a:t>Where: Internet access routers</a:t>
            </a:r>
          </a:p>
          <a:p>
            <a:pPr lvl="2"/>
            <a:r>
              <a:rPr lang="en-US" dirty="0"/>
              <a:t>Sometimes they are simply glorified sniffers</a:t>
            </a:r>
          </a:p>
          <a:p>
            <a:pPr lvl="2"/>
            <a:r>
              <a:rPr lang="en-US" dirty="0"/>
              <a:t>Goal: detect and </a:t>
            </a:r>
            <a:r>
              <a:rPr lang="en-US" dirty="0" smtClean="0"/>
              <a:t>respond </a:t>
            </a:r>
            <a:r>
              <a:rPr lang="en-US" dirty="0"/>
              <a:t>ASAP and as near as possible to the source of </a:t>
            </a:r>
            <a:r>
              <a:rPr lang="en-US" dirty="0" smtClean="0"/>
              <a:t>the attack</a:t>
            </a:r>
            <a:endParaRPr lang="en-US" dirty="0"/>
          </a:p>
          <a:p>
            <a:pPr lvl="1"/>
            <a:r>
              <a:rPr lang="en-US" dirty="0"/>
              <a:t>Compare signatures of known attacks with sniffed packets and issue alerts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Trail Processing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Idea:  Who </a:t>
            </a:r>
            <a:r>
              <a:rPr lang="en-US" dirty="0"/>
              <a:t>did what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Use system logs from various hosts and devices</a:t>
            </a:r>
          </a:p>
          <a:p>
            <a:pPr lvl="1"/>
            <a:r>
              <a:rPr lang="en-US" dirty="0"/>
              <a:t>Performed </a:t>
            </a:r>
            <a:r>
              <a:rPr lang="en-US" dirty="0" smtClean="0"/>
              <a:t>off-line (no </a:t>
            </a:r>
            <a:r>
              <a:rPr lang="en-US" dirty="0"/>
              <a:t>real-time </a:t>
            </a:r>
            <a:r>
              <a:rPr lang="en-US" dirty="0" smtClean="0"/>
              <a:t>analysis)</a:t>
            </a:r>
            <a:endParaRPr lang="en-US" dirty="0"/>
          </a:p>
          <a:p>
            <a:pPr lvl="1"/>
            <a:r>
              <a:rPr lang="en-US" dirty="0"/>
              <a:t>Logs are parsed and information is processed</a:t>
            </a:r>
          </a:p>
          <a:p>
            <a:r>
              <a:rPr lang="en-US" dirty="0"/>
              <a:t>Storage, processing and protection of audit data is important</a:t>
            </a:r>
          </a:p>
          <a:p>
            <a:pPr lvl="1"/>
            <a:r>
              <a:rPr lang="en-US" dirty="0"/>
              <a:t>Special audit probes may be installed on target systems</a:t>
            </a:r>
          </a:p>
          <a:p>
            <a:pPr lvl="1"/>
            <a:r>
              <a:rPr lang="en-US" dirty="0"/>
              <a:t>Potential issues are how the performance of the target may degrade because of the audit probes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On-the-Fly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Performs both real-time and non real-time analysis</a:t>
            </a:r>
          </a:p>
          <a:p>
            <a:pPr lvl="1"/>
            <a:r>
              <a:rPr lang="en-US" dirty="0"/>
              <a:t>Usually associated with </a:t>
            </a:r>
            <a:r>
              <a:rPr lang="en-US" dirty="0" smtClean="0"/>
              <a:t>network-based </a:t>
            </a:r>
            <a:r>
              <a:rPr lang="en-US" dirty="0"/>
              <a:t>IDSs</a:t>
            </a:r>
          </a:p>
          <a:p>
            <a:pPr lvl="1"/>
            <a:r>
              <a:rPr lang="en-US" dirty="0"/>
              <a:t>Monitors and parses all packets</a:t>
            </a:r>
          </a:p>
          <a:p>
            <a:pPr lvl="1"/>
            <a:r>
              <a:rPr lang="en-US" dirty="0"/>
              <a:t>Looks for “dirty words” like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r>
              <a:rPr lang="en-US" dirty="0"/>
              <a:t> or \</a:t>
            </a:r>
            <a:r>
              <a:rPr lang="en-US" dirty="0" err="1"/>
              <a:t>winnt</a:t>
            </a:r>
            <a:r>
              <a:rPr lang="en-US" dirty="0"/>
              <a:t>\system32\</a:t>
            </a:r>
            <a:r>
              <a:rPr lang="en-US" dirty="0" err="1"/>
              <a:t>config</a:t>
            </a:r>
            <a:endParaRPr lang="en-US" dirty="0"/>
          </a:p>
          <a:p>
            <a:pPr lvl="1"/>
            <a:r>
              <a:rPr lang="en-US" dirty="0"/>
              <a:t>Can use </a:t>
            </a:r>
            <a:r>
              <a:rPr lang="en-US" dirty="0" err="1"/>
              <a:t>tcpdump</a:t>
            </a:r>
            <a:r>
              <a:rPr lang="en-US" dirty="0"/>
              <a:t> and other sniffers in promiscuous mode to capture packets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dirty="0"/>
              <a:t>Buffering capacity may impact on whether all packets are captured and examined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Normal Behavior Profiles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First capture expectations about user and system activity</a:t>
            </a:r>
          </a:p>
          <a:p>
            <a:pPr lvl="1"/>
            <a:r>
              <a:rPr lang="en-US" dirty="0" smtClean="0"/>
              <a:t>Estimate </a:t>
            </a:r>
            <a:r>
              <a:rPr lang="en-US" dirty="0"/>
              <a:t>initial profiles of normal activity</a:t>
            </a:r>
          </a:p>
          <a:p>
            <a:pPr lvl="1"/>
            <a:r>
              <a:rPr lang="en-US" dirty="0"/>
              <a:t>Keep refining the profiles with time (fine tuning)</a:t>
            </a:r>
          </a:p>
          <a:p>
            <a:pPr lvl="1"/>
            <a:r>
              <a:rPr lang="en-US" dirty="0"/>
              <a:t>Use all sources for profiling</a:t>
            </a:r>
          </a:p>
          <a:p>
            <a:pPr lvl="2"/>
            <a:r>
              <a:rPr lang="en-US" dirty="0"/>
              <a:t>Not just electronically available information</a:t>
            </a:r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user that never logs in after 6.00 p.m. logs in at 1.00 a.m. </a:t>
            </a:r>
          </a:p>
          <a:p>
            <a:pPr lvl="1"/>
            <a:r>
              <a:rPr lang="en-US" dirty="0"/>
              <a:t>Other sources tell you that he is traveling to Malaysia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Abnormal Behavior </a:t>
            </a:r>
            <a:r>
              <a:rPr lang="en-US" dirty="0"/>
              <a:t>Signatures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common approach to intrusion detection</a:t>
            </a:r>
          </a:p>
          <a:p>
            <a:r>
              <a:rPr lang="en-US" dirty="0"/>
              <a:t>Idea</a:t>
            </a:r>
          </a:p>
          <a:p>
            <a:pPr lvl="1"/>
            <a:r>
              <a:rPr lang="en-US" dirty="0"/>
              <a:t>Attack signatures are known like virus databases</a:t>
            </a:r>
          </a:p>
          <a:p>
            <a:pPr lvl="2"/>
            <a:r>
              <a:rPr lang="en-US" dirty="0"/>
              <a:t>Example: Smurf attack (what is the attack signature?)</a:t>
            </a:r>
          </a:p>
          <a:p>
            <a:pPr lvl="1"/>
            <a:r>
              <a:rPr lang="en-US" dirty="0"/>
              <a:t>Parse packets to see if they match any attack signature to detect intrusions</a:t>
            </a:r>
          </a:p>
          <a:p>
            <a:endParaRPr lang="en-US" dirty="0"/>
          </a:p>
          <a:p>
            <a:r>
              <a:rPr lang="en-US" dirty="0" smtClean="0"/>
              <a:t>Remarks</a:t>
            </a:r>
            <a:endParaRPr lang="en-US" dirty="0"/>
          </a:p>
          <a:p>
            <a:pPr lvl="1"/>
            <a:r>
              <a:rPr lang="en-US" dirty="0"/>
              <a:t>It is based on the knowledge of attack types (attack signatures) that IDS has. IDS can miss potential new attacks or variations of attacks!</a:t>
            </a:r>
          </a:p>
          <a:p>
            <a:pPr lvl="1"/>
            <a:r>
              <a:rPr lang="en-US" dirty="0"/>
              <a:t>Sometimes, suspicious strings are also matched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Simple Examples </a:t>
            </a:r>
            <a:r>
              <a:rPr lang="en-US" dirty="0"/>
              <a:t>of Signatures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LAND (Local Area Network Denial) Attack</a:t>
            </a:r>
          </a:p>
          <a:p>
            <a:pPr lvl="1"/>
            <a:r>
              <a:rPr lang="en-US" dirty="0"/>
              <a:t>This is a </a:t>
            </a:r>
            <a:r>
              <a:rPr lang="en-US" dirty="0" err="1"/>
              <a:t>DoS</a:t>
            </a:r>
            <a:r>
              <a:rPr lang="en-US" dirty="0"/>
              <a:t> attack where the source and destination IP addresses are identical</a:t>
            </a:r>
          </a:p>
          <a:p>
            <a:pPr lvl="1"/>
            <a:r>
              <a:rPr lang="en-US" dirty="0"/>
              <a:t>Someone may launch it from inside your network</a:t>
            </a:r>
          </a:p>
          <a:p>
            <a:r>
              <a:rPr lang="en-US" dirty="0" err="1"/>
              <a:t>WinNuke</a:t>
            </a:r>
            <a:endParaRPr lang="en-US" dirty="0"/>
          </a:p>
          <a:p>
            <a:pPr lvl="1"/>
            <a:r>
              <a:rPr lang="en-US" dirty="0"/>
              <a:t>Sets the URG flag in TCP and sends a packet to port 139 on Windows </a:t>
            </a:r>
            <a:r>
              <a:rPr lang="en-US" dirty="0" smtClean="0"/>
              <a:t>systems causing them to crash</a:t>
            </a:r>
            <a:endParaRPr lang="en-US" dirty="0"/>
          </a:p>
          <a:p>
            <a:r>
              <a:rPr lang="en-US" dirty="0"/>
              <a:t>Xmas Tree</a:t>
            </a:r>
          </a:p>
          <a:p>
            <a:pPr lvl="1"/>
            <a:r>
              <a:rPr lang="en-US" dirty="0"/>
              <a:t>TCP flags set to 1 (URG, PSH, FIN)</a:t>
            </a:r>
          </a:p>
          <a:p>
            <a:pPr lvl="1"/>
            <a:r>
              <a:rPr lang="en-US" dirty="0"/>
              <a:t>Also a </a:t>
            </a:r>
            <a:r>
              <a:rPr lang="en-US" dirty="0" err="1"/>
              <a:t>DoS</a:t>
            </a:r>
            <a:r>
              <a:rPr lang="en-US" dirty="0"/>
              <a:t> </a:t>
            </a:r>
            <a:r>
              <a:rPr lang="en-US" dirty="0" smtClean="0"/>
              <a:t>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Monitoring: </a:t>
            </a:r>
            <a:r>
              <a:rPr lang="en-US" dirty="0" err="1" smtClean="0"/>
              <a:t>tcpdump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/>
              <a:t>tcpdump</a:t>
            </a:r>
            <a:r>
              <a:rPr lang="en-US" dirty="0"/>
              <a:t> allows you to monitor packets on the link in a network</a:t>
            </a:r>
          </a:p>
          <a:p>
            <a:pPr lvl="1"/>
            <a:r>
              <a:rPr lang="en-US" dirty="0"/>
              <a:t>It provides information based on the packets it sniffs</a:t>
            </a:r>
          </a:p>
          <a:p>
            <a:pPr lvl="1"/>
            <a:r>
              <a:rPr lang="en-US" dirty="0"/>
              <a:t>You need root access to sniff packets on a </a:t>
            </a:r>
            <a:r>
              <a:rPr lang="en-US" dirty="0" err="1"/>
              <a:t>linux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/mac </a:t>
            </a:r>
            <a:r>
              <a:rPr lang="en-US" dirty="0" err="1"/>
              <a:t>os</a:t>
            </a:r>
            <a:r>
              <a:rPr lang="en-US" dirty="0"/>
              <a:t> X machine</a:t>
            </a:r>
          </a:p>
          <a:p>
            <a:pPr lvl="1"/>
            <a:r>
              <a:rPr lang="en-US" dirty="0"/>
              <a:t>There is a Windows equivalent called </a:t>
            </a:r>
            <a:r>
              <a:rPr lang="en-US" i="1" dirty="0" err="1"/>
              <a:t>windump</a:t>
            </a:r>
            <a:endParaRPr lang="en-US" i="1" dirty="0"/>
          </a:p>
          <a:p>
            <a:r>
              <a:rPr lang="en-US" dirty="0"/>
              <a:t>Idea</a:t>
            </a:r>
          </a:p>
          <a:p>
            <a:pPr lvl="1"/>
            <a:r>
              <a:rPr lang="en-US" dirty="0"/>
              <a:t>The NIC operates in a promiscuous mode capturing all packets, not just the ones intended for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tcpdump</a:t>
            </a:r>
            <a:r>
              <a:rPr lang="en-US" dirty="0" smtClean="0"/>
              <a:t>: Details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produces one line of output for each frame that it picks up</a:t>
            </a:r>
          </a:p>
          <a:p>
            <a:r>
              <a:rPr lang="en-US" dirty="0"/>
              <a:t>It has the following fields</a:t>
            </a:r>
          </a:p>
          <a:p>
            <a:pPr lvl="1"/>
            <a:r>
              <a:rPr lang="en-US" dirty="0"/>
              <a:t>Timestamp - the seconds field is reliable only up to 10s of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If IP, it shows the source and destination addresses as well as port numbers of TCP or UDP segments</a:t>
            </a:r>
          </a:p>
          <a:p>
            <a:pPr lvl="1"/>
            <a:r>
              <a:rPr lang="en-US" dirty="0"/>
              <a:t>Also interprets other types of frames like </a:t>
            </a:r>
            <a:r>
              <a:rPr lang="en-US" dirty="0" err="1" smtClean="0"/>
              <a:t>arp</a:t>
            </a:r>
            <a:r>
              <a:rPr lang="en-US" dirty="0" smtClean="0"/>
              <a:t>, ICMP, </a:t>
            </a:r>
            <a:r>
              <a:rPr lang="en-US" dirty="0"/>
              <a:t>etc.</a:t>
            </a:r>
          </a:p>
          <a:p>
            <a:pPr lvl="1"/>
            <a:r>
              <a:rPr lang="en-US" dirty="0"/>
              <a:t>Attempts to interpret the payload to the extent possible</a:t>
            </a:r>
          </a:p>
          <a:p>
            <a:pPr lvl="1"/>
            <a:r>
              <a:rPr lang="en-US" dirty="0"/>
              <a:t>You can use filters to collect output selectively</a:t>
            </a:r>
          </a:p>
          <a:p>
            <a:r>
              <a:rPr lang="en-US" dirty="0"/>
              <a:t>Example </a:t>
            </a:r>
            <a:r>
              <a:rPr lang="en-US" dirty="0" smtClean="0"/>
              <a:t>output</a:t>
            </a:r>
          </a:p>
          <a:p>
            <a:pPr lvl="1"/>
            <a:r>
              <a:rPr lang="en-US" dirty="0"/>
              <a:t>17:26:11.679220 </a:t>
            </a:r>
            <a:r>
              <a:rPr lang="en-US" dirty="0" err="1"/>
              <a:t>arp</a:t>
            </a:r>
            <a:r>
              <a:rPr lang="en-US" dirty="0"/>
              <a:t> who-has 136.142.117.80 tell 136.142.117.1</a:t>
            </a:r>
          </a:p>
          <a:p>
            <a:pPr lvl="1"/>
            <a:r>
              <a:rPr lang="en-US" dirty="0"/>
              <a:t>17:30:08.024113 IP 136.142.117.1 &gt; all-systems.mcast.net: </a:t>
            </a:r>
            <a:r>
              <a:rPr lang="en-US" dirty="0" err="1"/>
              <a:t>igmp</a:t>
            </a:r>
            <a:r>
              <a:rPr lang="en-US" dirty="0"/>
              <a:t> query v2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tcpdump</a:t>
            </a:r>
            <a:r>
              <a:rPr lang="en-US" dirty="0" smtClean="0"/>
              <a:t>: Some 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 of TCP 3-Way </a:t>
            </a:r>
            <a:r>
              <a:rPr lang="en-US" dirty="0" smtClean="0"/>
              <a:t>Handshake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example shows sequence numbers - starting and ending</a:t>
            </a:r>
          </a:p>
          <a:p>
            <a:r>
              <a:rPr lang="en-US" dirty="0"/>
              <a:t>Sequence numbers change from absolute to relative values with the final </a:t>
            </a:r>
            <a:r>
              <a:rPr lang="en-US" dirty="0" err="1"/>
              <a:t>ack</a:t>
            </a:r>
            <a:r>
              <a:rPr lang="en-US" dirty="0"/>
              <a:t> packet of the handshake</a:t>
            </a:r>
          </a:p>
          <a:p>
            <a:r>
              <a:rPr lang="en-US" dirty="0"/>
              <a:t>The port number used by the client 136.142.117.221 is 51144</a:t>
            </a:r>
          </a:p>
          <a:p>
            <a:r>
              <a:rPr lang="en-US" dirty="0"/>
              <a:t>The server port number is 80 (http)</a:t>
            </a:r>
          </a:p>
          <a:p>
            <a:endParaRPr lang="en-US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38175" y="1817687"/>
            <a:ext cx="7827963" cy="504825"/>
            <a:chOff x="319" y="2168"/>
            <a:chExt cx="7014" cy="452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803" y="2457"/>
              <a:ext cx="653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642938">
                <a:tabLst>
                  <a:tab pos="749300" algn="l"/>
                </a:tabLst>
              </a:pP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136.142.117.221.51144 &gt; </a:t>
              </a:r>
              <a:r>
                <a:rPr lang="en-US" sz="1200" dirty="0" err="1">
                  <a:latin typeface="Helvetica" pitchFamily="1" charset="0"/>
                  <a:cs typeface="Helvetica" pitchFamily="1" charset="0"/>
                  <a:sym typeface="Helvetica" pitchFamily="1" charset="0"/>
                </a:rPr>
                <a:t>netgroup-serv.polito.it.http</a:t>
              </a: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: S 3578668852:3578668852(0) win 65535 &lt;</a:t>
              </a:r>
              <a:r>
                <a:rPr lang="en-US" sz="1200" dirty="0" err="1">
                  <a:latin typeface="Helvetica" pitchFamily="1" charset="0"/>
                  <a:cs typeface="Helvetica" pitchFamily="1" charset="0"/>
                  <a:sym typeface="Helvetica" pitchFamily="1" charset="0"/>
                </a:rPr>
                <a:t>mss</a:t>
              </a: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 1460&gt;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19" y="2168"/>
              <a:ext cx="67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642938">
                <a:tabLst>
                  <a:tab pos="749300" algn="l"/>
                </a:tabLst>
              </a:pPr>
              <a:r>
                <a:rPr lang="en-US" sz="1500">
                  <a:latin typeface="Optima" pitchFamily="1" charset="0"/>
                  <a:sym typeface="Optima" pitchFamily="1" charset="0"/>
                </a:rPr>
                <a:t>TCP SYN from 136.142.117.221 to netgroup-serv.polito.it Web Server</a:t>
              </a:r>
            </a:p>
          </p:txBody>
        </p:sp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617935"/>
            <a:ext cx="8562975" cy="506265"/>
            <a:chOff x="-45" y="2784"/>
            <a:chExt cx="7673" cy="454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-45" y="2784"/>
              <a:ext cx="735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642938">
                <a:tabLst>
                  <a:tab pos="749300" algn="l"/>
                </a:tabLst>
              </a:pPr>
              <a:r>
                <a:rPr lang="en-US" sz="1700">
                  <a:latin typeface="Optima" pitchFamily="1" charset="0"/>
                  <a:sym typeface="Optima" pitchFamily="1" charset="0"/>
                </a:rPr>
                <a:t>TCP SYNACK from netgroup-serv.polito.it  </a:t>
              </a:r>
              <a:r>
                <a:rPr lang="en-US" sz="1300">
                  <a:latin typeface="Optima" pitchFamily="1" charset="0"/>
                  <a:sym typeface="Optima" pitchFamily="1" charset="0"/>
                </a:rPr>
                <a:t>back</a:t>
              </a:r>
              <a:r>
                <a:rPr lang="en-US" sz="1700">
                  <a:latin typeface="Optima" pitchFamily="1" charset="0"/>
                  <a:sym typeface="Optima" pitchFamily="1" charset="0"/>
                </a:rPr>
                <a:t> to 136.142.117.221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-45" y="3072"/>
              <a:ext cx="767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defTabSz="642938">
                <a:tabLst>
                  <a:tab pos="749300" algn="l"/>
                </a:tabLst>
              </a:pPr>
              <a:r>
                <a:rPr lang="en-US" sz="1200" dirty="0" err="1">
                  <a:latin typeface="Helvetica" pitchFamily="1" charset="0"/>
                  <a:cs typeface="Helvetica" pitchFamily="1" charset="0"/>
                  <a:sym typeface="Helvetica" pitchFamily="1" charset="0"/>
                </a:rPr>
                <a:t>netgroup-serv.polito.it.http</a:t>
              </a: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 &gt; 136.142.117.221.51144: S 4156350971:4156350971(0) </a:t>
              </a:r>
              <a:r>
                <a:rPr lang="en-US" sz="1200" dirty="0" err="1">
                  <a:latin typeface="Helvetica" pitchFamily="1" charset="0"/>
                  <a:cs typeface="Helvetica" pitchFamily="1" charset="0"/>
                  <a:sym typeface="Helvetica" pitchFamily="1" charset="0"/>
                </a:rPr>
                <a:t>ack</a:t>
              </a: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 3578668853 win 64240 </a:t>
              </a:r>
              <a:r>
                <a:rPr lang="en-US" sz="1200" dirty="0" smtClean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 &lt;</a:t>
              </a:r>
              <a:r>
                <a:rPr lang="en-US" sz="1200" dirty="0" err="1">
                  <a:latin typeface="Helvetica" pitchFamily="1" charset="0"/>
                  <a:cs typeface="Helvetica" pitchFamily="1" charset="0"/>
                  <a:sym typeface="Helvetica" pitchFamily="1" charset="0"/>
                </a:rPr>
                <a:t>mss</a:t>
              </a: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 </a:t>
              </a:r>
              <a:r>
                <a:rPr lang="en-US" sz="1200" dirty="0" smtClean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1460&gt;</a:t>
              </a:r>
              <a:endParaRPr lang="en-US" sz="1200" dirty="0">
                <a:latin typeface="Helvetica" pitchFamily="1" charset="0"/>
                <a:cs typeface="Helvetica" pitchFamily="1" charset="0"/>
                <a:sym typeface="Helvetica" pitchFamily="1" charset="0"/>
              </a:endParaRP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33375" y="3494087"/>
            <a:ext cx="7962900" cy="468313"/>
            <a:chOff x="155" y="3480"/>
            <a:chExt cx="7134" cy="420"/>
          </a:xfrm>
        </p:grpSpPr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55" y="3480"/>
              <a:ext cx="6087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642938">
                <a:tabLst>
                  <a:tab pos="749300" algn="l"/>
                </a:tabLst>
              </a:pPr>
              <a:r>
                <a:rPr lang="en-US" sz="1700" dirty="0">
                  <a:latin typeface="Optima" pitchFamily="1" charset="0"/>
                  <a:sym typeface="Optima" pitchFamily="1" charset="0"/>
                </a:rPr>
                <a:t>TCP ACK from 136.142.117.221 to </a:t>
              </a:r>
              <a:r>
                <a:rPr lang="en-US" sz="1500" dirty="0">
                  <a:latin typeface="Optima" pitchFamily="1" charset="0"/>
                  <a:sym typeface="Optima" pitchFamily="1" charset="0"/>
                </a:rPr>
                <a:t>netgroup-serv.polito.it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801" y="3736"/>
              <a:ext cx="648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642938">
                <a:tabLst>
                  <a:tab pos="749300" algn="l"/>
                </a:tabLst>
              </a:pP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136.142.117.221.51144 &gt; </a:t>
              </a:r>
              <a:r>
                <a:rPr lang="en-US" sz="1200" dirty="0" err="1">
                  <a:latin typeface="Helvetica" pitchFamily="1" charset="0"/>
                  <a:cs typeface="Helvetica" pitchFamily="1" charset="0"/>
                  <a:sym typeface="Helvetica" pitchFamily="1" charset="0"/>
                </a:rPr>
                <a:t>netgroup-serv.polito.it.http</a:t>
              </a: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: . </a:t>
              </a:r>
              <a:r>
                <a:rPr lang="en-US" sz="1200" dirty="0" err="1">
                  <a:latin typeface="Helvetica" pitchFamily="1" charset="0"/>
                  <a:cs typeface="Helvetica" pitchFamily="1" charset="0"/>
                  <a:sym typeface="Helvetica" pitchFamily="1" charset="0"/>
                </a:rPr>
                <a:t>ack</a:t>
              </a: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 1 win 65535 &lt;</a:t>
              </a:r>
              <a:r>
                <a:rPr lang="en-US" sz="1200" dirty="0" err="1">
                  <a:latin typeface="Helvetica" pitchFamily="1" charset="0"/>
                  <a:cs typeface="Helvetica" pitchFamily="1" charset="0"/>
                  <a:sym typeface="Helvetica" pitchFamily="1" charset="0"/>
                </a:rPr>
                <a:t>nop,nop,timestamp</a:t>
              </a:r>
              <a:r>
                <a:rPr lang="en-US" sz="1200" dirty="0">
                  <a:latin typeface="Helvetica" pitchFamily="1" charset="0"/>
                  <a:cs typeface="Helvetica" pitchFamily="1" charset="0"/>
                  <a:sym typeface="Helvetica" pitchFamily="1" charset="0"/>
                </a:rPr>
                <a:t> 489021280 0&gt;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security attack process</a:t>
            </a:r>
          </a:p>
          <a:p>
            <a:pPr lvl="1"/>
            <a:r>
              <a:rPr lang="en-US" dirty="0"/>
              <a:t>Reconnaissance, exploitation, reinforcement, consolidation and pillage</a:t>
            </a:r>
          </a:p>
          <a:p>
            <a:r>
              <a:rPr lang="en-US" dirty="0" smtClean="0"/>
              <a:t>The </a:t>
            </a:r>
            <a:r>
              <a:rPr lang="en-US" dirty="0"/>
              <a:t>security process</a:t>
            </a:r>
          </a:p>
          <a:p>
            <a:pPr lvl="1"/>
            <a:r>
              <a:rPr lang="en-US" dirty="0"/>
              <a:t>Assessment, protection/prevention, detection and response</a:t>
            </a:r>
          </a:p>
          <a:p>
            <a:endParaRPr lang="en-US" dirty="0" smtClean="0"/>
          </a:p>
          <a:p>
            <a:r>
              <a:rPr lang="en-US" dirty="0" smtClean="0"/>
              <a:t>This lecture</a:t>
            </a:r>
            <a:endParaRPr lang="en-US" dirty="0"/>
          </a:p>
          <a:p>
            <a:pPr lvl="1"/>
            <a:r>
              <a:rPr lang="en-US" dirty="0"/>
              <a:t>Detection and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tcpdump</a:t>
            </a:r>
            <a:r>
              <a:rPr lang="en-US" dirty="0"/>
              <a:t>: Some </a:t>
            </a:r>
            <a:r>
              <a:rPr lang="en-US" dirty="0" smtClean="0"/>
              <a:t>Examples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following shows examples of sequence and </a:t>
            </a:r>
            <a:r>
              <a:rPr lang="en-US" dirty="0" err="1"/>
              <a:t>ack</a:t>
            </a:r>
            <a:r>
              <a:rPr lang="en-US" dirty="0"/>
              <a:t> numbers </a:t>
            </a:r>
          </a:p>
          <a:p>
            <a:pPr lvl="1"/>
            <a:r>
              <a:rPr lang="en-US" dirty="0"/>
              <a:t>136.142.117.221.51144 &gt; </a:t>
            </a:r>
            <a:r>
              <a:rPr lang="en-US" dirty="0" err="1"/>
              <a:t>netgroup-serv.polito.it.http</a:t>
            </a:r>
            <a:r>
              <a:rPr lang="en-US" dirty="0"/>
              <a:t>: P 1:568(567) </a:t>
            </a:r>
            <a:r>
              <a:rPr lang="en-US" dirty="0" err="1"/>
              <a:t>ack</a:t>
            </a:r>
            <a:r>
              <a:rPr lang="en-US" dirty="0"/>
              <a:t> 1 win 65535</a:t>
            </a:r>
          </a:p>
          <a:p>
            <a:pPr lvl="1"/>
            <a:r>
              <a:rPr lang="en-US" dirty="0" err="1"/>
              <a:t>netgroup-serv.polito.it.http</a:t>
            </a:r>
            <a:r>
              <a:rPr lang="en-US" dirty="0"/>
              <a:t> &gt; 136.142.117.221.51144: . 1:1449(1448) </a:t>
            </a:r>
            <a:r>
              <a:rPr lang="en-US" dirty="0" err="1"/>
              <a:t>ack</a:t>
            </a:r>
            <a:r>
              <a:rPr lang="en-US" dirty="0"/>
              <a:t> 568 win 63673</a:t>
            </a:r>
          </a:p>
          <a:p>
            <a:pPr lvl="1"/>
            <a:r>
              <a:rPr lang="en-US" dirty="0" err="1"/>
              <a:t>netgroup-serv.polito.it.http</a:t>
            </a:r>
            <a:r>
              <a:rPr lang="en-US" dirty="0"/>
              <a:t> &gt; 136.142.117.221.51144: . 1449:2897(1448) </a:t>
            </a:r>
            <a:r>
              <a:rPr lang="en-US" dirty="0" err="1"/>
              <a:t>ack</a:t>
            </a:r>
            <a:r>
              <a:rPr lang="en-US" dirty="0"/>
              <a:t> 568 win 63673</a:t>
            </a:r>
          </a:p>
          <a:p>
            <a:pPr lvl="1"/>
            <a:r>
              <a:rPr lang="en-US" dirty="0"/>
              <a:t>136.142.117.221.51144 &gt; </a:t>
            </a:r>
            <a:r>
              <a:rPr lang="en-US" dirty="0" err="1"/>
              <a:t>netgroup-serv.polito.it.http</a:t>
            </a:r>
            <a:r>
              <a:rPr lang="en-US" dirty="0"/>
              <a:t>: . </a:t>
            </a:r>
            <a:r>
              <a:rPr lang="en-US" dirty="0" err="1"/>
              <a:t>ack</a:t>
            </a:r>
            <a:r>
              <a:rPr lang="en-US" dirty="0"/>
              <a:t> 2897 win 65535</a:t>
            </a:r>
          </a:p>
          <a:p>
            <a:r>
              <a:rPr lang="en-US" dirty="0"/>
              <a:t>ACK Scan - some fields removed</a:t>
            </a:r>
          </a:p>
          <a:p>
            <a:pPr lvl="1"/>
            <a:r>
              <a:rPr lang="en-US" dirty="0"/>
              <a:t>oscar.in &gt; 136.142.117.221.23: . </a:t>
            </a:r>
            <a:r>
              <a:rPr lang="en-US" dirty="0" err="1"/>
              <a:t>ack</a:t>
            </a:r>
            <a:r>
              <a:rPr lang="en-US" dirty="0"/>
              <a:t> 456321003 win 2048</a:t>
            </a:r>
          </a:p>
          <a:p>
            <a:pPr lvl="1"/>
            <a:r>
              <a:rPr lang="en-US" dirty="0"/>
              <a:t>oscar.in &gt; 136.142.117.201.23: . </a:t>
            </a:r>
            <a:r>
              <a:rPr lang="en-US" dirty="0" err="1"/>
              <a:t>ack</a:t>
            </a:r>
            <a:r>
              <a:rPr lang="en-US" dirty="0"/>
              <a:t> 456321003 win 2048</a:t>
            </a:r>
          </a:p>
          <a:p>
            <a:pPr lvl="1"/>
            <a:r>
              <a:rPr lang="en-US" dirty="0"/>
              <a:t>oscar.in &gt; 136.142.117.221.53: . </a:t>
            </a:r>
            <a:r>
              <a:rPr lang="en-US" dirty="0" err="1"/>
              <a:t>ack</a:t>
            </a:r>
            <a:r>
              <a:rPr lang="en-US" dirty="0"/>
              <a:t> 456321003 win 2048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tcpdump</a:t>
            </a:r>
            <a:r>
              <a:rPr lang="en-US" dirty="0" smtClean="0"/>
              <a:t>: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Analysis of </a:t>
            </a:r>
            <a:r>
              <a:rPr lang="en-US" i="1" dirty="0" err="1" smtClean="0"/>
              <a:t>tcpdump</a:t>
            </a:r>
            <a:r>
              <a:rPr lang="en-US" dirty="0" smtClean="0"/>
              <a:t> </a:t>
            </a:r>
            <a:r>
              <a:rPr lang="en-US" dirty="0"/>
              <a:t>output</a:t>
            </a:r>
          </a:p>
          <a:p>
            <a:pPr lvl="1"/>
            <a:r>
              <a:rPr lang="en-US" dirty="0"/>
              <a:t>Knowing some of the attacks discussed in class, you should be able to figure out if a certain set of packets could be a potential attack</a:t>
            </a:r>
          </a:p>
          <a:p>
            <a:endParaRPr lang="en-US" dirty="0"/>
          </a:p>
          <a:p>
            <a:r>
              <a:rPr lang="en-US" dirty="0"/>
              <a:t>Questions to ask</a:t>
            </a:r>
          </a:p>
          <a:p>
            <a:pPr lvl="1"/>
            <a:r>
              <a:rPr lang="en-US" dirty="0"/>
              <a:t>What are the source and destination IP addresses?</a:t>
            </a:r>
          </a:p>
          <a:p>
            <a:pPr lvl="1"/>
            <a:r>
              <a:rPr lang="en-US" dirty="0"/>
              <a:t>What protocol is it (ICMP, TCP, UDP, </a:t>
            </a:r>
            <a:r>
              <a:rPr lang="en-US" dirty="0" err="1"/>
              <a:t>arp</a:t>
            </a:r>
            <a:r>
              <a:rPr lang="en-US" dirty="0"/>
              <a:t>, etc.)?</a:t>
            </a:r>
          </a:p>
          <a:p>
            <a:pPr lvl="1"/>
            <a:r>
              <a:rPr lang="en-US" dirty="0"/>
              <a:t>Is it reasonably normal </a:t>
            </a:r>
            <a:r>
              <a:rPr lang="en-US" dirty="0" err="1" smtClean="0"/>
              <a:t>behaviour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e.g., TCP </a:t>
            </a:r>
            <a:r>
              <a:rPr lang="en-US" dirty="0"/>
              <a:t>shows a proper 3-way handshake, </a:t>
            </a:r>
            <a:r>
              <a:rPr lang="en-US" dirty="0" err="1"/>
              <a:t>icmp</a:t>
            </a:r>
            <a:r>
              <a:rPr lang="en-US" dirty="0"/>
              <a:t> echo reply shows prior </a:t>
            </a:r>
            <a:r>
              <a:rPr lang="en-US" dirty="0" err="1"/>
              <a:t>icmp</a:t>
            </a:r>
            <a:r>
              <a:rPr lang="en-US" dirty="0"/>
              <a:t> echo </a:t>
            </a:r>
            <a:r>
              <a:rPr lang="en-US" dirty="0" smtClean="0"/>
              <a:t>request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abnormal, does it resemble any attack scenario?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with Signatures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Example of </a:t>
            </a:r>
            <a:r>
              <a:rPr lang="en-US" sz="2800" dirty="0" err="1"/>
              <a:t>Nimda</a:t>
            </a:r>
            <a:r>
              <a:rPr lang="en-US" sz="2800" dirty="0"/>
              <a:t> worm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Sends HTTP requests that look like this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latin typeface="Courier New" pitchFamily="49" charset="0"/>
              </a:rPr>
              <a:t>GET /scripts/..%c0af../</a:t>
            </a:r>
            <a:r>
              <a:rPr lang="en-US" sz="1800" b="1" dirty="0" err="1">
                <a:latin typeface="Courier New" pitchFamily="49" charset="0"/>
              </a:rPr>
              <a:t>winnt</a:t>
            </a:r>
            <a:r>
              <a:rPr lang="en-US" sz="1800" b="1" dirty="0">
                <a:latin typeface="Courier New" pitchFamily="49" charset="0"/>
              </a:rPr>
              <a:t>/system32/cmd.exe?/</a:t>
            </a:r>
            <a:r>
              <a:rPr lang="en-US" sz="1800" b="1" dirty="0" err="1">
                <a:latin typeface="Courier New" pitchFamily="49" charset="0"/>
              </a:rPr>
              <a:t>c+dir</a:t>
            </a: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/>
              <a:t>The string %c0af = / in </a:t>
            </a:r>
            <a:r>
              <a:rPr lang="en-US" sz="2600" dirty="0" err="1"/>
              <a:t>unicode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The request traverses the root directory to exploit a bug in Microsoft’s IIS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What should a signature look for?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If it looks just for the specific request above, it may miss a variation of the request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Some IDSs actually decode the request and see what it is asking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Positives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 that there is an intrusion when there is </a:t>
            </a:r>
            <a:r>
              <a:rPr lang="en-US" dirty="0" smtClean="0"/>
              <a:t>none</a:t>
            </a:r>
          </a:p>
          <a:p>
            <a:r>
              <a:rPr lang="en-US" dirty="0" smtClean="0"/>
              <a:t>Certain with all IDSs</a:t>
            </a:r>
          </a:p>
          <a:p>
            <a:r>
              <a:rPr lang="en-US" dirty="0" smtClean="0"/>
              <a:t>Depends </a:t>
            </a:r>
            <a:r>
              <a:rPr lang="en-US" dirty="0"/>
              <a:t>on the signature and how close it is to some normal activity</a:t>
            </a:r>
          </a:p>
          <a:p>
            <a:r>
              <a:rPr lang="en-US" dirty="0"/>
              <a:t>Occurs with generalized signatures</a:t>
            </a:r>
          </a:p>
          <a:p>
            <a:pPr lvl="1"/>
            <a:r>
              <a:rPr lang="en-US" dirty="0"/>
              <a:t>Example: Any request containing cmd.exe anywhere</a:t>
            </a:r>
          </a:p>
          <a:p>
            <a:pPr lvl="2"/>
            <a:r>
              <a:rPr lang="en-US" dirty="0"/>
              <a:t>May reject a URL that contains cmd.exe-analysis.html</a:t>
            </a:r>
          </a:p>
          <a:p>
            <a:pPr lvl="2"/>
            <a:r>
              <a:rPr lang="en-US" dirty="0"/>
              <a:t>May reject access to nascmd.exe</a:t>
            </a:r>
          </a:p>
          <a:p>
            <a:r>
              <a:rPr lang="en-US" dirty="0"/>
              <a:t>Too many false positives may make an operator shut off a particular signature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Negatives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Signature fails to generate an alert which should have been generated</a:t>
            </a:r>
          </a:p>
          <a:p>
            <a:r>
              <a:rPr lang="en-US" dirty="0"/>
              <a:t>Occurs when a signature is very specific and fails to match a variation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 err="1"/>
              <a:t>Nimda</a:t>
            </a:r>
            <a:endParaRPr lang="en-US" dirty="0"/>
          </a:p>
          <a:p>
            <a:pPr lvl="2"/>
            <a:r>
              <a:rPr lang="en-US" dirty="0"/>
              <a:t>Check for /</a:t>
            </a:r>
            <a:r>
              <a:rPr lang="en-US" dirty="0" err="1"/>
              <a:t>winnt</a:t>
            </a:r>
            <a:r>
              <a:rPr lang="en-US" dirty="0"/>
              <a:t>/system32/cmd.exe</a:t>
            </a:r>
          </a:p>
          <a:p>
            <a:pPr lvl="2"/>
            <a:r>
              <a:rPr lang="en-US" dirty="0"/>
              <a:t>Fails to issue alert for /</a:t>
            </a:r>
            <a:r>
              <a:rPr lang="en-US" dirty="0" err="1"/>
              <a:t>winnt</a:t>
            </a:r>
            <a:r>
              <a:rPr lang="en-US" dirty="0"/>
              <a:t>/system32/../system32/cmd.exe</a:t>
            </a:r>
          </a:p>
          <a:p>
            <a:pPr lvl="2"/>
            <a:r>
              <a:rPr lang="en-US" dirty="0"/>
              <a:t>May also allow /</a:t>
            </a:r>
            <a:r>
              <a:rPr lang="en-US" dirty="0" err="1"/>
              <a:t>winnt</a:t>
            </a:r>
            <a:r>
              <a:rPr lang="en-US" dirty="0"/>
              <a:t>/system32/cmd.%65xe</a:t>
            </a:r>
          </a:p>
          <a:p>
            <a:pPr lvl="1"/>
            <a:r>
              <a:rPr lang="en-US" dirty="0"/>
              <a:t>Fragmented packets are another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</a:t>
            </a:r>
            <a:r>
              <a:rPr lang="en-US" dirty="0" err="1" smtClean="0"/>
              <a:t>Architeture</a:t>
            </a:r>
            <a:r>
              <a:rPr lang="en-US" dirty="0" smtClean="0"/>
              <a:t> </a:t>
            </a:r>
            <a:r>
              <a:rPr lang="en-US" dirty="0"/>
              <a:t>of IDSs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495800" cy="4937760"/>
          </a:xfrm>
        </p:spPr>
        <p:txBody>
          <a:bodyPr/>
          <a:lstStyle/>
          <a:p>
            <a:r>
              <a:rPr lang="en-US" dirty="0"/>
              <a:t>Abstract View</a:t>
            </a:r>
          </a:p>
          <a:p>
            <a:r>
              <a:rPr lang="en-US" dirty="0" smtClean="0"/>
              <a:t>Vendors </a:t>
            </a:r>
            <a:r>
              <a:rPr lang="en-US" dirty="0"/>
              <a:t>have specific architectures that may be different</a:t>
            </a:r>
          </a:p>
          <a:p>
            <a:r>
              <a:rPr lang="en-US" dirty="0" smtClean="0"/>
              <a:t>Some </a:t>
            </a:r>
            <a:r>
              <a:rPr lang="en-US" dirty="0"/>
              <a:t>components may also be referred to differently</a:t>
            </a:r>
          </a:p>
          <a:p>
            <a:r>
              <a:rPr lang="en-US" dirty="0" smtClean="0"/>
              <a:t>Note </a:t>
            </a:r>
            <a:r>
              <a:rPr lang="en-US" dirty="0"/>
              <a:t>that many IDSs may interact with each other to provide a higher level of reliability</a:t>
            </a:r>
          </a:p>
          <a:p>
            <a:endParaRPr lang="en-US" dirty="0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953000" y="1082675"/>
            <a:ext cx="3778250" cy="5394325"/>
            <a:chOff x="5486400" y="1447800"/>
            <a:chExt cx="3633286" cy="5013325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5486400" y="2438400"/>
              <a:ext cx="3124200" cy="2971800"/>
              <a:chOff x="3360" y="1248"/>
              <a:chExt cx="1968" cy="1872"/>
            </a:xfrm>
          </p:grpSpPr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3504" y="1584"/>
                <a:ext cx="912" cy="38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Comic Sans MS" pitchFamily="66" charset="0"/>
                  </a:rPr>
                  <a:t>Knowledge</a:t>
                </a:r>
              </a:p>
              <a:p>
                <a:pPr algn="ctr" eaLnBrk="0" hangingPunct="0"/>
                <a:r>
                  <a:rPr lang="en-US">
                    <a:latin typeface="Comic Sans MS" pitchFamily="66" charset="0"/>
                  </a:rPr>
                  <a:t>Bases</a:t>
                </a:r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4" name="Rectangle 6"/>
              <p:cNvSpPr>
                <a:spLocks noChangeArrowheads="1"/>
              </p:cNvSpPr>
              <p:nvPr/>
            </p:nvSpPr>
            <p:spPr bwMode="auto">
              <a:xfrm>
                <a:off x="4416" y="1584"/>
                <a:ext cx="912" cy="38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Comic Sans MS" pitchFamily="66" charset="0"/>
                  </a:rPr>
                  <a:t>Alarms</a:t>
                </a:r>
              </a:p>
            </p:txBody>
          </p:sp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3504" y="1968"/>
                <a:ext cx="62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Comic Sans MS" pitchFamily="66" charset="0"/>
                  </a:rPr>
                  <a:t>Audit</a:t>
                </a:r>
              </a:p>
              <a:p>
                <a:pPr algn="ctr" eaLnBrk="0" hangingPunct="0"/>
                <a:r>
                  <a:rPr lang="en-US">
                    <a:latin typeface="Comic Sans MS" pitchFamily="66" charset="0"/>
                  </a:rPr>
                  <a:t>Archives</a:t>
                </a:r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62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>
                    <a:latin typeface="Comic Sans MS" pitchFamily="66" charset="0"/>
                  </a:rPr>
                  <a:t>Algorithms</a:t>
                </a:r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3504" y="1968"/>
                <a:ext cx="1824" cy="576"/>
              </a:xfrm>
              <a:custGeom>
                <a:avLst/>
                <a:gdLst>
                  <a:gd name="T0" fmla="*/ 0 w 1824"/>
                  <a:gd name="T1" fmla="*/ 576 h 576"/>
                  <a:gd name="T2" fmla="*/ 1824 w 1824"/>
                  <a:gd name="T3" fmla="*/ 576 h 576"/>
                  <a:gd name="T4" fmla="*/ 1824 w 1824"/>
                  <a:gd name="T5" fmla="*/ 384 h 576"/>
                  <a:gd name="T6" fmla="*/ 1200 w 1824"/>
                  <a:gd name="T7" fmla="*/ 384 h 576"/>
                  <a:gd name="T8" fmla="*/ 1200 w 1824"/>
                  <a:gd name="T9" fmla="*/ 0 h 576"/>
                  <a:gd name="T10" fmla="*/ 624 w 1824"/>
                  <a:gd name="T11" fmla="*/ 0 h 576"/>
                  <a:gd name="T12" fmla="*/ 624 w 1824"/>
                  <a:gd name="T13" fmla="*/ 384 h 576"/>
                  <a:gd name="T14" fmla="*/ 0 w 1824"/>
                  <a:gd name="T15" fmla="*/ 384 h 576"/>
                  <a:gd name="T16" fmla="*/ 0 w 1824"/>
                  <a:gd name="T17" fmla="*/ 576 h 5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24"/>
                  <a:gd name="T28" fmla="*/ 0 h 576"/>
                  <a:gd name="T29" fmla="*/ 1824 w 1824"/>
                  <a:gd name="T30" fmla="*/ 576 h 5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24" h="576">
                    <a:moveTo>
                      <a:pt x="0" y="576"/>
                    </a:moveTo>
                    <a:lnTo>
                      <a:pt x="1824" y="576"/>
                    </a:lnTo>
                    <a:lnTo>
                      <a:pt x="1824" y="384"/>
                    </a:lnTo>
                    <a:lnTo>
                      <a:pt x="1200" y="384"/>
                    </a:lnTo>
                    <a:lnTo>
                      <a:pt x="1200" y="0"/>
                    </a:lnTo>
                    <a:lnTo>
                      <a:pt x="624" y="0"/>
                    </a:lnTo>
                    <a:lnTo>
                      <a:pt x="624" y="384"/>
                    </a:lnTo>
                    <a:lnTo>
                      <a:pt x="0" y="384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4104" y="2016"/>
                <a:ext cx="62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>
                    <a:latin typeface="Comic Sans MS" pitchFamily="66" charset="0"/>
                  </a:rPr>
                  <a:t>System</a:t>
                </a:r>
              </a:p>
              <a:p>
                <a:pPr algn="ctr" eaLnBrk="0" hangingPunct="0"/>
                <a:r>
                  <a:rPr lang="en-US">
                    <a:latin typeface="Comic Sans MS" pitchFamily="66" charset="0"/>
                  </a:rPr>
                  <a:t>Mgt</a:t>
                </a:r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3504" y="2544"/>
                <a:ext cx="1824" cy="57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Comic Sans MS" pitchFamily="66" charset="0"/>
                  </a:rPr>
                  <a:t>Sensors</a:t>
                </a:r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3360" y="1248"/>
                <a:ext cx="1968" cy="1872"/>
              </a:xfrm>
              <a:custGeom>
                <a:avLst/>
                <a:gdLst>
                  <a:gd name="T0" fmla="*/ 0 w 1920"/>
                  <a:gd name="T1" fmla="*/ 1872 h 1872"/>
                  <a:gd name="T2" fmla="*/ 0 w 1920"/>
                  <a:gd name="T3" fmla="*/ 0 h 1872"/>
                  <a:gd name="T4" fmla="*/ 2518 w 1920"/>
                  <a:gd name="T5" fmla="*/ 0 h 1872"/>
                  <a:gd name="T6" fmla="*/ 2518 w 1920"/>
                  <a:gd name="T7" fmla="*/ 336 h 1872"/>
                  <a:gd name="T8" fmla="*/ 190 w 1920"/>
                  <a:gd name="T9" fmla="*/ 336 h 1872"/>
                  <a:gd name="T10" fmla="*/ 190 w 1920"/>
                  <a:gd name="T11" fmla="*/ 1872 h 1872"/>
                  <a:gd name="T12" fmla="*/ 0 w 1920"/>
                  <a:gd name="T13" fmla="*/ 1872 h 18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0"/>
                  <a:gd name="T22" fmla="*/ 0 h 1872"/>
                  <a:gd name="T23" fmla="*/ 1920 w 1920"/>
                  <a:gd name="T24" fmla="*/ 1872 h 18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0" h="1872">
                    <a:moveTo>
                      <a:pt x="0" y="1872"/>
                    </a:moveTo>
                    <a:lnTo>
                      <a:pt x="0" y="0"/>
                    </a:lnTo>
                    <a:lnTo>
                      <a:pt x="1920" y="0"/>
                    </a:lnTo>
                    <a:lnTo>
                      <a:pt x="1920" y="336"/>
                    </a:lnTo>
                    <a:lnTo>
                      <a:pt x="144" y="336"/>
                    </a:lnTo>
                    <a:lnTo>
                      <a:pt x="144" y="1872"/>
                    </a:lnTo>
                    <a:lnTo>
                      <a:pt x="0" y="187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4163" y="1248"/>
                <a:ext cx="49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2400">
                    <a:latin typeface="Comic Sans MS" pitchFamily="66" charset="0"/>
                  </a:rPr>
                  <a:t>GUI</a:t>
                </a:r>
              </a:p>
            </p:txBody>
          </p:sp>
        </p:grpSp>
        <p:sp>
          <p:nvSpPr>
            <p:cNvPr id="7" name="Line 14"/>
            <p:cNvSpPr>
              <a:spLocks noChangeShapeType="1"/>
            </p:cNvSpPr>
            <p:nvPr/>
          </p:nvSpPr>
          <p:spPr bwMode="auto">
            <a:xfrm flipV="1">
              <a:off x="7086600" y="1905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7086600" y="54102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8610600" y="1905000"/>
              <a:ext cx="228600" cy="2438400"/>
            </a:xfrm>
            <a:custGeom>
              <a:avLst/>
              <a:gdLst>
                <a:gd name="T0" fmla="*/ 0 w 144"/>
                <a:gd name="T1" fmla="*/ 2147483647 h 1536"/>
                <a:gd name="T2" fmla="*/ 2147483647 w 144"/>
                <a:gd name="T3" fmla="*/ 2147483647 h 1536"/>
                <a:gd name="T4" fmla="*/ 2147483647 w 144"/>
                <a:gd name="T5" fmla="*/ 0 h 1536"/>
                <a:gd name="T6" fmla="*/ 0 60000 65536"/>
                <a:gd name="T7" fmla="*/ 0 60000 65536"/>
                <a:gd name="T8" fmla="*/ 0 60000 65536"/>
                <a:gd name="T9" fmla="*/ 0 w 144"/>
                <a:gd name="T10" fmla="*/ 0 h 1536"/>
                <a:gd name="T11" fmla="*/ 144 w 144"/>
                <a:gd name="T12" fmla="*/ 1536 h 1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536">
                  <a:moveTo>
                    <a:pt x="0" y="1536"/>
                  </a:moveTo>
                  <a:lnTo>
                    <a:pt x="144" y="1536"/>
                  </a:lnTo>
                  <a:lnTo>
                    <a:pt x="14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6459538" y="1600200"/>
              <a:ext cx="12255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Comic Sans MS" pitchFamily="66" charset="0"/>
                </a:rPr>
                <a:t>To Operator</a:t>
              </a: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8186738" y="1447800"/>
              <a:ext cx="932948" cy="486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>
                  <a:latin typeface="Comic Sans MS" pitchFamily="66" charset="0"/>
                </a:rPr>
                <a:t>To Other</a:t>
              </a:r>
            </a:p>
            <a:p>
              <a:pPr algn="ctr"/>
              <a:r>
                <a:rPr lang="en-US" sz="1400">
                  <a:latin typeface="Comic Sans MS" pitchFamily="66" charset="0"/>
                </a:rPr>
                <a:t>IDSs</a:t>
              </a: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6554788" y="5943600"/>
              <a:ext cx="1023937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dirty="0">
                  <a:latin typeface="Comic Sans MS" pitchFamily="66" charset="0"/>
                </a:rPr>
                <a:t>To Target</a:t>
              </a:r>
            </a:p>
            <a:p>
              <a:pPr algn="ctr"/>
              <a:r>
                <a:rPr lang="en-US" sz="1400" dirty="0">
                  <a:latin typeface="Comic Sans MS" pitchFamily="66" charset="0"/>
                </a:rPr>
                <a:t>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 </a:t>
            </a:r>
            <a:r>
              <a:rPr lang="en-US" dirty="0" smtClean="0"/>
              <a:t>Components Expanded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Sensor</a:t>
            </a:r>
          </a:p>
          <a:p>
            <a:pPr lvl="1"/>
            <a:r>
              <a:rPr lang="en-US" dirty="0"/>
              <a:t>Component that provides necessary information about the target system</a:t>
            </a:r>
          </a:p>
          <a:p>
            <a:pPr lvl="1"/>
            <a:r>
              <a:rPr lang="en-US" dirty="0"/>
              <a:t>Also called probe, monitor, feed, tap, event boxes, etc.</a:t>
            </a:r>
          </a:p>
          <a:p>
            <a:r>
              <a:rPr lang="en-US" dirty="0" smtClean="0"/>
              <a:t>System </a:t>
            </a:r>
            <a:r>
              <a:rPr lang="en-US" dirty="0"/>
              <a:t>Management</a:t>
            </a:r>
          </a:p>
          <a:p>
            <a:pPr lvl="1"/>
            <a:r>
              <a:rPr lang="en-US" dirty="0"/>
              <a:t>A layer that enables communication between the sensors and other components</a:t>
            </a:r>
          </a:p>
          <a:p>
            <a:pPr lvl="1"/>
            <a:r>
              <a:rPr lang="en-US" dirty="0"/>
              <a:t>It is becoming common to use SNMP or other management protocols for this purpose</a:t>
            </a:r>
          </a:p>
          <a:p>
            <a:r>
              <a:rPr lang="en-US" dirty="0" smtClean="0"/>
              <a:t>Algorithms</a:t>
            </a:r>
            <a:endParaRPr lang="en-US" dirty="0"/>
          </a:p>
          <a:p>
            <a:pPr lvl="1"/>
            <a:r>
              <a:rPr lang="en-US" dirty="0"/>
              <a:t>They form part of the processing engine</a:t>
            </a:r>
          </a:p>
          <a:p>
            <a:pPr lvl="1"/>
            <a:r>
              <a:rPr lang="en-US" dirty="0"/>
              <a:t>This is the most non-trivial part of an IDS and involves decision making, data mining, pattern matching and so </a:t>
            </a:r>
            <a:r>
              <a:rPr lang="en-US" dirty="0" smtClean="0"/>
              <a:t>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of Sensors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Multiple sensors must be placed in the target system</a:t>
            </a:r>
          </a:p>
          <a:p>
            <a:pPr lvl="1"/>
            <a:r>
              <a:rPr lang="en-US" dirty="0"/>
              <a:t>Redundancy against failures</a:t>
            </a:r>
          </a:p>
          <a:p>
            <a:pPr lvl="1"/>
            <a:r>
              <a:rPr lang="en-US" dirty="0"/>
              <a:t>Ability to tune them to pick up certain kinds of traffic</a:t>
            </a:r>
          </a:p>
          <a:p>
            <a:pPr lvl="2"/>
            <a:r>
              <a:rPr lang="en-US" dirty="0"/>
              <a:t>Also helps in case of high traffic volumes</a:t>
            </a:r>
          </a:p>
          <a:p>
            <a:pPr lvl="1"/>
            <a:r>
              <a:rPr lang="en-US" dirty="0"/>
              <a:t>Many network segments may exist</a:t>
            </a:r>
          </a:p>
          <a:p>
            <a:r>
              <a:rPr lang="en-US" dirty="0"/>
              <a:t>Typically, sensors are paired with firewalls and packet filters</a:t>
            </a:r>
          </a:p>
          <a:p>
            <a:pPr lvl="1"/>
            <a:r>
              <a:rPr lang="en-US" dirty="0"/>
              <a:t>If possible, sensors must be deployed on both sides of a firewall (why?)</a:t>
            </a:r>
          </a:p>
          <a:p>
            <a:r>
              <a:rPr lang="en-US" dirty="0"/>
              <a:t>Care must be taken in switched networks to ensure that sensors </a:t>
            </a:r>
            <a:r>
              <a:rPr lang="en-US" b="1" dirty="0"/>
              <a:t>can see all the traffic</a:t>
            </a:r>
          </a:p>
          <a:p>
            <a:r>
              <a:rPr lang="en-US" dirty="0"/>
              <a:t>Deploying a separate network for sensor communications may be advisable for security, </a:t>
            </a:r>
            <a:r>
              <a:rPr lang="en-US" dirty="0" smtClean="0"/>
              <a:t>performance, </a:t>
            </a:r>
            <a:r>
              <a:rPr lang="en-US" dirty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 Components </a:t>
            </a:r>
            <a:r>
              <a:rPr lang="en-US" dirty="0" smtClean="0"/>
              <a:t>Expanded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Knowledge bases</a:t>
            </a:r>
          </a:p>
          <a:p>
            <a:pPr lvl="1"/>
            <a:r>
              <a:rPr lang="en-US" dirty="0"/>
              <a:t>They usually contain profiles of users and systems, attack signatures, information for correlation, etc.</a:t>
            </a:r>
          </a:p>
          <a:p>
            <a:pPr lvl="1"/>
            <a:r>
              <a:rPr lang="en-US" dirty="0"/>
              <a:t>Come in all flavors and types</a:t>
            </a:r>
          </a:p>
          <a:p>
            <a:pPr lvl="1"/>
            <a:r>
              <a:rPr lang="en-US" dirty="0"/>
              <a:t>Common standards for encoding the knowledge base is ongoing work</a:t>
            </a:r>
          </a:p>
          <a:p>
            <a:r>
              <a:rPr lang="en-US" dirty="0" smtClean="0"/>
              <a:t>Audit </a:t>
            </a:r>
            <a:r>
              <a:rPr lang="en-US" dirty="0"/>
              <a:t>archives</a:t>
            </a:r>
          </a:p>
          <a:p>
            <a:pPr lvl="1"/>
            <a:r>
              <a:rPr lang="en-US" dirty="0"/>
              <a:t>Store audit logs and other archived information</a:t>
            </a:r>
          </a:p>
          <a:p>
            <a:pPr lvl="1"/>
            <a:r>
              <a:rPr lang="en-US" dirty="0"/>
              <a:t>Needs considerable thought as to how long such information must be kept, how often it must be refreshed, </a:t>
            </a:r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 Components Expanded (cont.)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Alarms</a:t>
            </a:r>
          </a:p>
          <a:p>
            <a:pPr lvl="1"/>
            <a:r>
              <a:rPr lang="en-US" dirty="0"/>
              <a:t>In today’s IDSs, alarms typically only alert a human being</a:t>
            </a:r>
          </a:p>
          <a:p>
            <a:pPr lvl="1"/>
            <a:r>
              <a:rPr lang="en-US" dirty="0" smtClean="0"/>
              <a:t>Alarms </a:t>
            </a:r>
            <a:r>
              <a:rPr lang="en-US" dirty="0"/>
              <a:t>are evolving to actually interact with sensors through the system management layer to trap intruders, divert traffic, selectively disable access, </a:t>
            </a:r>
            <a:r>
              <a:rPr lang="en-US" dirty="0" smtClean="0"/>
              <a:t>etc</a:t>
            </a:r>
            <a:r>
              <a:rPr lang="en-US" dirty="0"/>
              <a:t>. (response)</a:t>
            </a:r>
          </a:p>
          <a:p>
            <a:r>
              <a:rPr lang="en-US" dirty="0" smtClean="0"/>
              <a:t>Graphical </a:t>
            </a:r>
            <a:r>
              <a:rPr lang="en-US" dirty="0"/>
              <a:t>User Interface</a:t>
            </a:r>
          </a:p>
          <a:p>
            <a:pPr lvl="1"/>
            <a:r>
              <a:rPr lang="en-US" dirty="0"/>
              <a:t>What is actually displayed to the operator can be crucial in certain actions being taken in a timely manner</a:t>
            </a:r>
          </a:p>
          <a:p>
            <a:pPr lvl="1"/>
            <a:r>
              <a:rPr lang="en-US" dirty="0"/>
              <a:t>Most GUI’s are based on known attacks and what information appears to be critical</a:t>
            </a:r>
          </a:p>
          <a:p>
            <a:pPr lvl="1"/>
            <a:r>
              <a:rPr lang="en-US" dirty="0" smtClean="0"/>
              <a:t>It is important </a:t>
            </a:r>
            <a:r>
              <a:rPr lang="en-US" dirty="0"/>
              <a:t>to discover the true use of information by operators in real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an Intrusion?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 intrusion?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can be very hard to distinguish between genuine messages, failures and malicious </a:t>
            </a:r>
            <a:r>
              <a:rPr lang="en-US" dirty="0" smtClean="0"/>
              <a:t>activity</a:t>
            </a:r>
          </a:p>
          <a:p>
            <a:pPr lvl="1"/>
            <a:r>
              <a:rPr lang="en-US" dirty="0"/>
              <a:t>Consider an analogy</a:t>
            </a:r>
          </a:p>
          <a:p>
            <a:pPr lvl="2"/>
            <a:r>
              <a:rPr lang="en-US" dirty="0"/>
              <a:t>Someone points a flashlight at your house from the street</a:t>
            </a:r>
          </a:p>
          <a:p>
            <a:pPr lvl="2"/>
            <a:r>
              <a:rPr lang="en-US" dirty="0"/>
              <a:t>Is that an intrusion?</a:t>
            </a:r>
          </a:p>
          <a:p>
            <a:r>
              <a:rPr lang="en-US" dirty="0" smtClean="0"/>
              <a:t>A definition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intrusion is a sequence of related actions by </a:t>
            </a:r>
            <a:r>
              <a:rPr lang="en-US" dirty="0" smtClean="0"/>
              <a:t>an attacker that </a:t>
            </a:r>
            <a:r>
              <a:rPr lang="en-US" dirty="0"/>
              <a:t>results in the occurrence of unauthorized security threats to a target networking or computing domain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 about </a:t>
            </a:r>
            <a:r>
              <a:rPr lang="en-US" dirty="0"/>
              <a:t>IDSs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single IDS may be too weak to detect security attacks</a:t>
            </a:r>
          </a:p>
          <a:p>
            <a:pPr lvl="1"/>
            <a:r>
              <a:rPr lang="en-US" dirty="0"/>
              <a:t>One should use a network-based IDS with a host-based IDS and correlate information</a:t>
            </a:r>
          </a:p>
          <a:p>
            <a:pPr lvl="1"/>
            <a:r>
              <a:rPr lang="en-US" dirty="0"/>
              <a:t>Redundant IDSs should be employed to prevent attacks occurring if one IDS fails </a:t>
            </a:r>
          </a:p>
          <a:p>
            <a:r>
              <a:rPr lang="en-US" dirty="0" smtClean="0"/>
              <a:t>IDSs </a:t>
            </a:r>
            <a:r>
              <a:rPr lang="en-US" dirty="0"/>
              <a:t>are susceptible to attacks</a:t>
            </a:r>
          </a:p>
          <a:p>
            <a:pPr lvl="1"/>
            <a:r>
              <a:rPr lang="en-US" dirty="0"/>
              <a:t>Tunneling of data, packet fragmentation and so on can fool IDSs</a:t>
            </a:r>
          </a:p>
          <a:p>
            <a:pPr lvl="1"/>
            <a:r>
              <a:rPr lang="en-US" dirty="0"/>
              <a:t>IDSs can also be foiled using so-called “insertion and evasion attacks”</a:t>
            </a:r>
          </a:p>
          <a:p>
            <a:pPr lvl="2"/>
            <a:r>
              <a:rPr lang="en-US" dirty="0"/>
              <a:t>Host rejects or sees information that the IDS sees or rejects</a:t>
            </a:r>
          </a:p>
          <a:p>
            <a:pPr lvl="1"/>
            <a:r>
              <a:rPr lang="en-US" dirty="0"/>
              <a:t>IDSs can be susceptible to </a:t>
            </a:r>
            <a:r>
              <a:rPr lang="en-US" dirty="0" err="1"/>
              <a:t>DoS</a:t>
            </a:r>
            <a:r>
              <a:rPr lang="en-US" dirty="0"/>
              <a:t> attacks</a:t>
            </a:r>
          </a:p>
          <a:p>
            <a:pPr lvl="2"/>
            <a:r>
              <a:rPr lang="en-US" dirty="0"/>
              <a:t>Many IDSs do not have an IP address, but can sniff packets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on Intrusion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Sequence</a:t>
            </a:r>
          </a:p>
          <a:p>
            <a:pPr lvl="1"/>
            <a:r>
              <a:rPr lang="en-US" dirty="0"/>
              <a:t>There are many activities ordered in time that result in an intrusion</a:t>
            </a:r>
          </a:p>
          <a:p>
            <a:pPr lvl="1"/>
            <a:r>
              <a:rPr lang="en-US" dirty="0"/>
              <a:t>To detect an intrusion, it is important to pick up the sequential pattern as early as possible</a:t>
            </a:r>
          </a:p>
          <a:p>
            <a:r>
              <a:rPr lang="en-US" dirty="0" smtClean="0"/>
              <a:t>Related </a:t>
            </a:r>
            <a:r>
              <a:rPr lang="en-US" dirty="0"/>
              <a:t>actions</a:t>
            </a:r>
          </a:p>
          <a:p>
            <a:pPr lvl="1"/>
            <a:r>
              <a:rPr lang="en-US" dirty="0"/>
              <a:t>Includes seemingly unrelated actions taken by the intruder to evade detection</a:t>
            </a:r>
          </a:p>
          <a:p>
            <a:pPr lvl="1"/>
            <a:r>
              <a:rPr lang="en-US" dirty="0"/>
              <a:t>One way of evading detection is to allow “time” to pass between actions so that they appear to be unrelated (correlation)</a:t>
            </a:r>
          </a:p>
          <a:p>
            <a:r>
              <a:rPr lang="en-US" dirty="0" smtClean="0"/>
              <a:t>Occurrence</a:t>
            </a:r>
            <a:endParaRPr lang="en-US" dirty="0"/>
          </a:p>
          <a:p>
            <a:pPr lvl="1"/>
            <a:r>
              <a:rPr lang="en-US" dirty="0"/>
              <a:t>Intrusions occur only if it occurs</a:t>
            </a:r>
          </a:p>
          <a:p>
            <a:pPr lvl="1"/>
            <a:r>
              <a:rPr lang="en-US" dirty="0"/>
              <a:t>Planning for an intrusion is not really an intrusion</a:t>
            </a:r>
          </a:p>
          <a:p>
            <a:pPr lvl="1"/>
            <a:r>
              <a:rPr lang="en-US" dirty="0"/>
              <a:t>Intrusion attempts must also be detected even if they are unsuccessful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Model of Intrusion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8229600" cy="25755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Model intrusion as a sequence of actions</a:t>
            </a:r>
          </a:p>
          <a:p>
            <a:r>
              <a:rPr lang="en-US" dirty="0"/>
              <a:t>Some of the actions may be responses by the target network/system</a:t>
            </a:r>
          </a:p>
          <a:p>
            <a:r>
              <a:rPr lang="en-US" dirty="0"/>
              <a:t>The sequence becomes an “attack signature”</a:t>
            </a:r>
          </a:p>
          <a:p>
            <a:r>
              <a:rPr lang="en-US" dirty="0"/>
              <a:t>Requires separation of </a:t>
            </a:r>
            <a:r>
              <a:rPr lang="en-US" dirty="0" smtClean="0"/>
              <a:t>intrusion-related </a:t>
            </a:r>
            <a:r>
              <a:rPr lang="en-US" dirty="0"/>
              <a:t>and </a:t>
            </a:r>
            <a:r>
              <a:rPr lang="en-US" dirty="0" smtClean="0"/>
              <a:t>intrusion-unrelated </a:t>
            </a:r>
            <a:r>
              <a:rPr lang="en-US" dirty="0"/>
              <a:t>events/actions in time</a:t>
            </a:r>
          </a:p>
          <a:p>
            <a:endParaRPr lang="en-US" dirty="0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09600" y="1295400"/>
            <a:ext cx="7772400" cy="2149475"/>
            <a:chOff x="881063" y="1889125"/>
            <a:chExt cx="7327900" cy="1844675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447800" y="2574925"/>
              <a:ext cx="6705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600200" y="2498725"/>
              <a:ext cx="152400" cy="1524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133600" y="2498725"/>
              <a:ext cx="152400" cy="1524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200400" y="2498725"/>
              <a:ext cx="152400" cy="1524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3429000" y="2498725"/>
              <a:ext cx="152400" cy="1524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1676400" y="2651125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209800" y="2651125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276600" y="2651125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3505200" y="2651125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071563" y="3336925"/>
              <a:ext cx="9763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000">
                  <a:latin typeface="Comic Sans MS" pitchFamily="66" charset="0"/>
                </a:rPr>
                <a:t>Initial Action</a:t>
              </a:r>
            </a:p>
            <a:p>
              <a:pPr algn="ctr"/>
              <a:r>
                <a:rPr lang="en-US" sz="1000">
                  <a:latin typeface="Comic Sans MS" pitchFamily="66" charset="0"/>
                </a:rPr>
                <a:t>By Oscar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970088" y="3336925"/>
              <a:ext cx="914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000">
                  <a:latin typeface="Comic Sans MS" pitchFamily="66" charset="0"/>
                </a:rPr>
                <a:t>Next Action</a:t>
              </a:r>
            </a:p>
            <a:p>
              <a:pPr algn="ctr"/>
              <a:r>
                <a:rPr lang="en-US" sz="1000">
                  <a:latin typeface="Comic Sans MS" pitchFamily="66" charset="0"/>
                </a:rPr>
                <a:t>By Oscar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828925" y="3336925"/>
              <a:ext cx="9763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000">
                  <a:latin typeface="Comic Sans MS" pitchFamily="66" charset="0"/>
                </a:rPr>
                <a:t>Next Actions</a:t>
              </a:r>
            </a:p>
            <a:p>
              <a:pPr algn="ctr"/>
              <a:r>
                <a:rPr lang="en-US" sz="1000">
                  <a:latin typeface="Comic Sans MS" pitchFamily="66" charset="0"/>
                </a:rPr>
                <a:t>By Oscar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846513" y="2803525"/>
              <a:ext cx="33813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4724400" y="2498725"/>
              <a:ext cx="152400" cy="1524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2209800" y="3032125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676400" y="303212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752600" y="2193925"/>
              <a:ext cx="152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981200" y="2117725"/>
              <a:ext cx="9906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881063" y="1889125"/>
              <a:ext cx="11398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000">
                  <a:latin typeface="Comic Sans MS" pitchFamily="66" charset="0"/>
                </a:rPr>
                <a:t>Variable time</a:t>
              </a:r>
            </a:p>
            <a:p>
              <a:pPr algn="ctr"/>
              <a:r>
                <a:rPr lang="en-US" sz="1000">
                  <a:latin typeface="Comic Sans MS" pitchFamily="66" charset="0"/>
                </a:rPr>
                <a:t>between actions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4800600" y="2651125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352925" y="3336925"/>
              <a:ext cx="10287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000">
                  <a:latin typeface="Comic Sans MS" pitchFamily="66" charset="0"/>
                </a:rPr>
                <a:t>First Security</a:t>
              </a:r>
            </a:p>
            <a:p>
              <a:pPr algn="ctr"/>
              <a:r>
                <a:rPr lang="en-US" sz="1000">
                  <a:latin typeface="Comic Sans MS" pitchFamily="66" charset="0"/>
                </a:rPr>
                <a:t>Effect</a:t>
              </a:r>
            </a:p>
          </p:txBody>
        </p:sp>
        <p:sp>
          <p:nvSpPr>
            <p:cNvPr id="27" name="AutoShape 25"/>
            <p:cNvSpPr>
              <a:spLocks noChangeArrowheads="1"/>
            </p:cNvSpPr>
            <p:nvPr/>
          </p:nvSpPr>
          <p:spPr bwMode="auto">
            <a:xfrm>
              <a:off x="6502400" y="2498725"/>
              <a:ext cx="152400" cy="1524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6578600" y="2651125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6083300" y="3336925"/>
              <a:ext cx="11350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000">
                  <a:latin typeface="Comic Sans MS" pitchFamily="66" charset="0"/>
                </a:rPr>
                <a:t>Follow-on action</a:t>
              </a:r>
            </a:p>
            <a:p>
              <a:pPr algn="ctr"/>
              <a:r>
                <a:rPr lang="en-US" sz="1000">
                  <a:latin typeface="Comic Sans MS" pitchFamily="66" charset="0"/>
                </a:rPr>
                <a:t>By Oscar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761288" y="2270125"/>
              <a:ext cx="4476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000">
                  <a:latin typeface="Comic Sans MS" pitchFamily="66" charset="0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Correlation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Correlating information is extremely important to detect intrusions</a:t>
            </a:r>
          </a:p>
          <a:p>
            <a:pPr lvl="1"/>
            <a:r>
              <a:rPr lang="en-US" dirty="0" smtClean="0"/>
              <a:t>It involves </a:t>
            </a:r>
            <a:r>
              <a:rPr lang="en-US" dirty="0"/>
              <a:t>interpretation, combination and analysis of information from all available sources for detecting and responding to </a:t>
            </a:r>
            <a:r>
              <a:rPr lang="en-US" dirty="0" smtClean="0"/>
              <a:t>intrusions</a:t>
            </a:r>
          </a:p>
          <a:p>
            <a:endParaRPr lang="en-US" dirty="0"/>
          </a:p>
          <a:p>
            <a:r>
              <a:rPr lang="en-US" dirty="0" smtClean="0"/>
              <a:t>Three </a:t>
            </a:r>
            <a:r>
              <a:rPr lang="en-US" dirty="0"/>
              <a:t>classes of correlation</a:t>
            </a:r>
          </a:p>
          <a:p>
            <a:pPr lvl="1"/>
            <a:r>
              <a:rPr lang="en-US" dirty="0"/>
              <a:t>Single and multiple session correlation of packets</a:t>
            </a:r>
          </a:p>
          <a:p>
            <a:pPr lvl="1"/>
            <a:r>
              <a:rPr lang="en-US" dirty="0"/>
              <a:t>Real-time and </a:t>
            </a:r>
            <a:r>
              <a:rPr lang="en-US" dirty="0" smtClean="0"/>
              <a:t>after-the-fact </a:t>
            </a:r>
            <a:r>
              <a:rPr lang="en-US" dirty="0"/>
              <a:t>correlation of information</a:t>
            </a:r>
          </a:p>
          <a:p>
            <a:pPr lvl="1"/>
            <a:r>
              <a:rPr lang="en-US" dirty="0"/>
              <a:t>In-band and all-band correlation of information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vs. Multiple Session Correlation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Single session</a:t>
            </a:r>
          </a:p>
          <a:p>
            <a:pPr lvl="1"/>
            <a:r>
              <a:rPr lang="en-US" dirty="0"/>
              <a:t>Typically involves one TCP session</a:t>
            </a:r>
          </a:p>
          <a:p>
            <a:pPr lvl="1"/>
            <a:r>
              <a:rPr lang="en-US" dirty="0"/>
              <a:t>Begins with a 3-way handshake and then ends with two FINs</a:t>
            </a:r>
          </a:p>
          <a:p>
            <a:pPr lvl="1"/>
            <a:r>
              <a:rPr lang="en-US" dirty="0"/>
              <a:t>What packets were sent during the session? Are they related? Are states properly transitioned?</a:t>
            </a:r>
          </a:p>
          <a:p>
            <a:pPr lvl="1"/>
            <a:r>
              <a:rPr lang="en-US" dirty="0"/>
              <a:t>Look at the series of client and server responses and actions</a:t>
            </a:r>
          </a:p>
          <a:p>
            <a:pPr lvl="1"/>
            <a:r>
              <a:rPr lang="en-US" dirty="0"/>
              <a:t>More difficult with session-less protocols like UDP</a:t>
            </a:r>
          </a:p>
          <a:p>
            <a:r>
              <a:rPr lang="en-US" dirty="0" smtClean="0"/>
              <a:t>Multiple </a:t>
            </a:r>
            <a:r>
              <a:rPr lang="en-US" dirty="0"/>
              <a:t>sessions</a:t>
            </a:r>
          </a:p>
          <a:p>
            <a:pPr lvl="1"/>
            <a:r>
              <a:rPr lang="en-US" dirty="0"/>
              <a:t>Sources and destinations may be different or may be the same</a:t>
            </a:r>
          </a:p>
          <a:p>
            <a:pPr lvl="2"/>
            <a:r>
              <a:rPr lang="en-US" dirty="0"/>
              <a:t>It may be the same source, but it may report that it is a different source (spoofing)</a:t>
            </a:r>
          </a:p>
          <a:p>
            <a:pPr lvl="1"/>
            <a:r>
              <a:rPr lang="en-US" dirty="0"/>
              <a:t>Clocks may be different and hence hard to synchronize the actions, responses and events</a:t>
            </a:r>
          </a:p>
          <a:p>
            <a:pPr lvl="1"/>
            <a:r>
              <a:rPr lang="en-US" dirty="0"/>
              <a:t>Much harder than correlating packets in a single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</a:t>
            </a:r>
            <a:r>
              <a:rPr lang="en-US" dirty="0"/>
              <a:t>vs. After-the-Fact Correlation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Factors</a:t>
            </a:r>
          </a:p>
          <a:p>
            <a:pPr lvl="1"/>
            <a:r>
              <a:rPr lang="en-US" dirty="0"/>
              <a:t>Processing power, availability of information, ability of human to react in real-time, etc.</a:t>
            </a:r>
          </a:p>
          <a:p>
            <a:r>
              <a:rPr lang="en-US" dirty="0"/>
              <a:t>In real-time correlation, it is not possible to look-forward</a:t>
            </a:r>
          </a:p>
          <a:p>
            <a:pPr lvl="1"/>
            <a:r>
              <a:rPr lang="en-US" dirty="0"/>
              <a:t>In after-the-fact analysis, it may be possible to guess what might have happened and look for it</a:t>
            </a:r>
          </a:p>
          <a:p>
            <a:r>
              <a:rPr lang="en-US" dirty="0"/>
              <a:t>If audit trails are used, it has to be after-the-fact since they are processed in batch mode</a:t>
            </a:r>
          </a:p>
          <a:p>
            <a:r>
              <a:rPr lang="en-US" dirty="0"/>
              <a:t>Sometimes, the incident may still be occurring as intrusion information is being processed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In-Band vs</a:t>
            </a:r>
            <a:r>
              <a:rPr lang="en-US" dirty="0"/>
              <a:t>. All-Band Correlation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In-band = computing and networking activity related to target system</a:t>
            </a:r>
          </a:p>
          <a:p>
            <a:pPr lvl="1"/>
            <a:r>
              <a:rPr lang="en-US" dirty="0"/>
              <a:t>Includes all header information, protocol information, payloads, network time, etc.</a:t>
            </a:r>
          </a:p>
          <a:p>
            <a:r>
              <a:rPr lang="en-US" dirty="0"/>
              <a:t>All-band = extraneous information about user or activity</a:t>
            </a:r>
          </a:p>
          <a:p>
            <a:pPr lvl="1"/>
            <a:r>
              <a:rPr lang="en-US" dirty="0"/>
              <a:t>Can be virtually anything (e.g., someone broke into the building)</a:t>
            </a:r>
          </a:p>
          <a:p>
            <a:r>
              <a:rPr lang="en-US" dirty="0"/>
              <a:t>In-band components may have been spoofed</a:t>
            </a:r>
          </a:p>
          <a:p>
            <a:pPr lvl="1"/>
            <a:r>
              <a:rPr lang="en-US" dirty="0"/>
              <a:t>Logs may have been overwritten for example</a:t>
            </a:r>
          </a:p>
          <a:p>
            <a:r>
              <a:rPr lang="en-US" dirty="0"/>
              <a:t>Confidence levels of information can be different for the types of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Intrusion Responses from an 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Passive response</a:t>
            </a:r>
          </a:p>
          <a:p>
            <a:pPr lvl="1"/>
            <a:r>
              <a:rPr lang="en-US" dirty="0"/>
              <a:t>Monitor traffic from Oscar more closely than before</a:t>
            </a:r>
          </a:p>
          <a:p>
            <a:r>
              <a:rPr lang="en-US" dirty="0"/>
              <a:t>Examples of active responses</a:t>
            </a:r>
          </a:p>
          <a:p>
            <a:pPr lvl="1"/>
            <a:r>
              <a:rPr lang="en-US" dirty="0"/>
              <a:t>Send crafted RST packets to Oscar to terminate TCP connections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new rules in a firewall or change access controls</a:t>
            </a:r>
          </a:p>
          <a:p>
            <a:r>
              <a:rPr lang="en-US" dirty="0"/>
              <a:t>Care must be taken in the case of active responses</a:t>
            </a:r>
          </a:p>
          <a:p>
            <a:pPr lvl="1"/>
            <a:r>
              <a:rPr lang="en-US" dirty="0"/>
              <a:t>It may be a false positive and you may be denying service to a legitimate </a:t>
            </a:r>
            <a:r>
              <a:rPr lang="en-US" dirty="0" smtClean="0"/>
              <a:t>connection</a:t>
            </a:r>
          </a:p>
          <a:p>
            <a:pPr lvl="2"/>
            <a:r>
              <a:rPr lang="en-US" dirty="0" smtClean="0"/>
              <a:t>Example solution</a:t>
            </a:r>
            <a:r>
              <a:rPr lang="en-US" dirty="0"/>
              <a:t>: deny service to a connection if you have received more than N </a:t>
            </a:r>
            <a:r>
              <a:rPr lang="en-US" dirty="0" smtClean="0"/>
              <a:t>alarms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Distributed IDS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Idea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Operators from all over the world submit their logs from their sensors, firewalls, etc</a:t>
            </a:r>
            <a:r>
              <a:rPr lang="en-US" dirty="0" smtClean="0"/>
              <a:t>., </a:t>
            </a:r>
            <a:r>
              <a:rPr lang="en-US" dirty="0"/>
              <a:t>to a distributed IDS service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distributed IDS site performs correlations to identify attacks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Examples: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Attack Registry and Intelligence Service (ARIS) at http://aris.securityfocus.com</a:t>
            </a:r>
          </a:p>
          <a:p>
            <a:pPr lvl="3">
              <a:lnSpc>
                <a:spcPct val="90000"/>
              </a:lnSpc>
            </a:pPr>
            <a:r>
              <a:rPr lang="en-US" dirty="0" err="1"/>
              <a:t>Dshield</a:t>
            </a:r>
            <a:r>
              <a:rPr lang="en-US" dirty="0"/>
              <a:t> at http://www.dshield.org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Outsourced IDS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 an external IDS management company to perform IDS for you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Security implications and lack of knowledge of internal environment may hamper results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Correlation from many sites may be useful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IDS </a:t>
            </a:r>
            <a:r>
              <a:rPr lang="en-US" dirty="0" smtClean="0"/>
              <a:t>(cont</a:t>
            </a:r>
            <a:r>
              <a:rPr lang="en-US" dirty="0"/>
              <a:t>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IETF’s Intrusion Detection Working Group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Looking at interoperability of distributed IDSs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data formats and exchange procedures need to be in place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Facilitate sharing information between intrusion detection and response systems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working group is considering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Requirements for communication based on scenarios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Common intrusion language specification for data formats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Intrusion Detection Message Exchange Format - IDMEF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Framework to identify protocols for exchanging data between IDSs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Intrusion Detection Exchange Protocol - IDXP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Intrusion Detection?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 means many things to many people</a:t>
            </a:r>
          </a:p>
          <a:p>
            <a:pPr lvl="1"/>
            <a:r>
              <a:rPr lang="en-US" dirty="0"/>
              <a:t>Mathematical foundations of statistical processing of data</a:t>
            </a:r>
          </a:p>
          <a:p>
            <a:pPr lvl="1"/>
            <a:r>
              <a:rPr lang="en-US" dirty="0"/>
              <a:t>Firewall rules and filter policies</a:t>
            </a:r>
          </a:p>
          <a:p>
            <a:pPr lvl="1"/>
            <a:r>
              <a:rPr lang="en-US" dirty="0"/>
              <a:t>Methods of tracking and tracing </a:t>
            </a:r>
            <a:r>
              <a:rPr lang="en-US" dirty="0" smtClean="0"/>
              <a:t>attackers</a:t>
            </a:r>
            <a:endParaRPr lang="en-US" dirty="0"/>
          </a:p>
          <a:p>
            <a:pPr lvl="1"/>
            <a:r>
              <a:rPr lang="en-US" dirty="0"/>
              <a:t>Products and appliances that create alerts of suspicious network activity</a:t>
            </a:r>
          </a:p>
          <a:p>
            <a:endParaRPr lang="en-US" dirty="0"/>
          </a:p>
          <a:p>
            <a:r>
              <a:rPr lang="en-US" dirty="0"/>
              <a:t>It is a fairly young field and is constantly developing</a:t>
            </a:r>
          </a:p>
          <a:p>
            <a:pPr lvl="1"/>
            <a:r>
              <a:rPr lang="en-US" dirty="0"/>
              <a:t>Hard to pin down what it exactly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 Tools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many vendors for IDSs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Enterasys Dragon - Robust, UNIX based system, highly customizable</a:t>
            </a:r>
          </a:p>
          <a:p>
            <a:pPr lvl="2"/>
            <a:r>
              <a:rPr lang="en-US" dirty="0"/>
              <a:t>Cisco Secure - sells appliances for IDS</a:t>
            </a:r>
          </a:p>
          <a:p>
            <a:pPr lvl="2"/>
            <a:r>
              <a:rPr lang="en-US" dirty="0"/>
              <a:t>Others - ISS </a:t>
            </a:r>
            <a:r>
              <a:rPr lang="en-US" dirty="0" err="1"/>
              <a:t>Blackice</a:t>
            </a:r>
            <a:r>
              <a:rPr lang="en-US" dirty="0"/>
              <a:t>, ISS </a:t>
            </a:r>
            <a:r>
              <a:rPr lang="en-US" dirty="0" err="1"/>
              <a:t>RealSecure</a:t>
            </a:r>
            <a:r>
              <a:rPr lang="en-US" dirty="0"/>
              <a:t>, Symantec </a:t>
            </a:r>
            <a:r>
              <a:rPr lang="en-US" dirty="0" err="1"/>
              <a:t>NetProwler</a:t>
            </a:r>
            <a:endParaRPr lang="en-US" dirty="0"/>
          </a:p>
          <a:p>
            <a:r>
              <a:rPr lang="en-US" dirty="0"/>
              <a:t>Open source IDSs</a:t>
            </a:r>
          </a:p>
          <a:p>
            <a:pPr lvl="1"/>
            <a:r>
              <a:rPr lang="en-US" dirty="0"/>
              <a:t>Snort: http://www.snort.org </a:t>
            </a:r>
          </a:p>
          <a:p>
            <a:pPr lvl="1"/>
            <a:r>
              <a:rPr lang="en-US" dirty="0"/>
              <a:t>Analysis console for intrusion databases (ACID) at http://www.cert.org/kb/acid </a:t>
            </a:r>
          </a:p>
          <a:p>
            <a:pPr lvl="1"/>
            <a:r>
              <a:rPr lang="en-US" dirty="0"/>
              <a:t>SNARE and SHADOW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</a:t>
            </a:r>
            <a:r>
              <a:rPr lang="en-US" dirty="0" smtClean="0"/>
              <a:t>Look </a:t>
            </a:r>
            <a:r>
              <a:rPr lang="en-US" dirty="0"/>
              <a:t>for in an 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Depth of Coverage</a:t>
            </a:r>
          </a:p>
          <a:p>
            <a:pPr lvl="1"/>
            <a:r>
              <a:rPr lang="en-US" dirty="0"/>
              <a:t>What kinds of attacks can the IDS detect?</a:t>
            </a:r>
          </a:p>
          <a:p>
            <a:pPr lvl="1"/>
            <a:r>
              <a:rPr lang="en-US" dirty="0"/>
              <a:t>What customization features are available?</a:t>
            </a:r>
          </a:p>
          <a:p>
            <a:pPr lvl="1"/>
            <a:r>
              <a:rPr lang="en-US" dirty="0"/>
              <a:t>What OSs can it support?</a:t>
            </a:r>
          </a:p>
          <a:p>
            <a:r>
              <a:rPr lang="en-US" dirty="0"/>
              <a:t>Accuracy of coverage</a:t>
            </a:r>
          </a:p>
          <a:p>
            <a:pPr lvl="1"/>
            <a:r>
              <a:rPr lang="en-US" dirty="0"/>
              <a:t>Harder to determine - how many false positives and false negatives exist?</a:t>
            </a:r>
          </a:p>
          <a:p>
            <a:r>
              <a:rPr lang="en-US" dirty="0"/>
              <a:t>Robustness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  <a:p>
            <a:pPr lvl="1"/>
            <a:r>
              <a:rPr lang="en-US" dirty="0"/>
              <a:t>Can it handle heavy traffic volumes?</a:t>
            </a:r>
          </a:p>
          <a:p>
            <a:pPr lvl="1"/>
            <a:r>
              <a:rPr lang="en-US" dirty="0"/>
              <a:t>Can it display information if it becomes too voluminous?</a:t>
            </a:r>
          </a:p>
          <a:p>
            <a:r>
              <a:rPr lang="en-US" dirty="0"/>
              <a:t>Management framework</a:t>
            </a:r>
          </a:p>
          <a:p>
            <a:pPr lvl="1"/>
            <a:r>
              <a:rPr lang="en-US" dirty="0"/>
              <a:t>How easy it is to manage the IDS and get information from it?</a:t>
            </a:r>
          </a:p>
          <a:p>
            <a:r>
              <a:rPr lang="en-US" dirty="0"/>
              <a:t>Complexity,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Intrusion Prevention Systems </a:t>
            </a:r>
            <a:r>
              <a:rPr lang="en-US" dirty="0" smtClean="0"/>
              <a:t>(IPSs)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Hybrid Firewalls and IDSs are available these days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Hogwash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hogwash.sourceforge.net/oldindex.html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IPSs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Combine the blocking capabilities of a firewall with deep packet inspection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See article </a:t>
            </a:r>
            <a:r>
              <a:rPr lang="en-US" dirty="0" smtClean="0"/>
              <a:t>at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www.symantec.com/connect/articles/intrusion-prevention-systems-next-step-evolution-ids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Needs </a:t>
            </a:r>
            <a:r>
              <a:rPr lang="en-US" dirty="0"/>
              <a:t>powerful processors to perform functions correctly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IPSs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IPSs come in two kinds</a:t>
            </a:r>
          </a:p>
          <a:p>
            <a:pPr lvl="1"/>
            <a:r>
              <a:rPr lang="en-US" dirty="0"/>
              <a:t>Rate-based IPS products: block traffic based on load</a:t>
            </a:r>
          </a:p>
          <a:p>
            <a:pPr lvl="1"/>
            <a:r>
              <a:rPr lang="en-US" dirty="0"/>
              <a:t>Content-based IPS products: use signatures to block traffic (e.g., </a:t>
            </a:r>
            <a:r>
              <a:rPr lang="en-US" dirty="0" err="1"/>
              <a:t>Nimda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Example </a:t>
            </a:r>
            <a:r>
              <a:rPr lang="en-US" dirty="0"/>
              <a:t>products and vendors</a:t>
            </a:r>
          </a:p>
          <a:p>
            <a:pPr lvl="1"/>
            <a:r>
              <a:rPr lang="en-US" dirty="0"/>
              <a:t>Rate-based: </a:t>
            </a:r>
            <a:r>
              <a:rPr lang="en-US" dirty="0" err="1"/>
              <a:t>TopLayer’s</a:t>
            </a:r>
            <a:r>
              <a:rPr lang="en-US" dirty="0"/>
              <a:t> Attack </a:t>
            </a:r>
            <a:r>
              <a:rPr lang="en-US" dirty="0" err="1"/>
              <a:t>Mitigator</a:t>
            </a:r>
            <a:r>
              <a:rPr lang="en-US" dirty="0"/>
              <a:t> IPS</a:t>
            </a:r>
          </a:p>
          <a:p>
            <a:pPr lvl="1"/>
            <a:r>
              <a:rPr lang="en-US" dirty="0"/>
              <a:t>Content-based: Checkpoint </a:t>
            </a:r>
            <a:r>
              <a:rPr lang="en-US" dirty="0" err="1"/>
              <a:t>InterSpect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Intrusion Detection</a:t>
            </a:r>
            <a:r>
              <a:rPr lang="en-US" dirty="0" smtClean="0"/>
              <a:t>?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</a:t>
            </a:r>
            <a:r>
              <a:rPr lang="en-US" dirty="0"/>
              <a:t>of identifying and responding to malicious activity targeting computing and networking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Process</a:t>
            </a:r>
            <a:endParaRPr lang="en-US" dirty="0"/>
          </a:p>
          <a:p>
            <a:pPr lvl="1"/>
            <a:r>
              <a:rPr lang="en-US" dirty="0"/>
              <a:t>Involves people, technology and tools</a:t>
            </a:r>
          </a:p>
          <a:p>
            <a:pPr lvl="1"/>
            <a:r>
              <a:rPr lang="en-US" dirty="0"/>
              <a:t>Cannot work without involvement of human beings</a:t>
            </a:r>
          </a:p>
          <a:p>
            <a:r>
              <a:rPr lang="en-US" dirty="0"/>
              <a:t>Identification</a:t>
            </a:r>
          </a:p>
          <a:p>
            <a:pPr lvl="1"/>
            <a:r>
              <a:rPr lang="en-US" dirty="0"/>
              <a:t>Temporal property - prior to, during or after the attack</a:t>
            </a:r>
          </a:p>
          <a:p>
            <a:r>
              <a:rPr lang="en-US" dirty="0"/>
              <a:t>Response</a:t>
            </a:r>
          </a:p>
          <a:p>
            <a:pPr lvl="1"/>
            <a:r>
              <a:rPr lang="en-US" dirty="0"/>
              <a:t>After identification, what must be done?</a:t>
            </a:r>
          </a:p>
          <a:p>
            <a:pPr lvl="2"/>
            <a:r>
              <a:rPr lang="en-US" dirty="0"/>
              <a:t>Allow attack to proceed so Oscar can be </a:t>
            </a:r>
            <a:r>
              <a:rPr lang="en-US" dirty="0" smtClean="0"/>
              <a:t>traced,</a:t>
            </a:r>
          </a:p>
          <a:p>
            <a:pPr lvl="2"/>
            <a:r>
              <a:rPr lang="en-US" dirty="0" smtClean="0"/>
              <a:t>Stop </a:t>
            </a:r>
            <a:r>
              <a:rPr lang="en-US" dirty="0"/>
              <a:t>the attack to minimize damages,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Intrusion </a:t>
            </a:r>
            <a:r>
              <a:rPr lang="en-US" dirty="0" smtClean="0"/>
              <a:t>Detection?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may never discover that your system/network has been attacked until it is too late</a:t>
            </a:r>
          </a:p>
          <a:p>
            <a:pPr lvl="1"/>
            <a:r>
              <a:rPr lang="en-US" dirty="0"/>
              <a:t>Can lead to loss of intellectual property, liability, etc.</a:t>
            </a:r>
          </a:p>
          <a:p>
            <a:endParaRPr lang="en-US" dirty="0"/>
          </a:p>
          <a:p>
            <a:r>
              <a:rPr lang="en-US" dirty="0"/>
              <a:t>Helps you design better security for your system and patch vulnerabilities and loopholes rapidly</a:t>
            </a:r>
          </a:p>
          <a:p>
            <a:endParaRPr lang="en-US" dirty="0"/>
          </a:p>
          <a:p>
            <a:r>
              <a:rPr lang="en-US" dirty="0"/>
              <a:t>Intrusion detection can</a:t>
            </a:r>
          </a:p>
          <a:p>
            <a:pPr lvl="1"/>
            <a:r>
              <a:rPr lang="en-US" dirty="0"/>
              <a:t>Detect reconnaissance, active attacks, etc.</a:t>
            </a:r>
          </a:p>
          <a:p>
            <a:pPr lvl="1"/>
            <a:r>
              <a:rPr lang="en-US" dirty="0"/>
              <a:t>Create alarms for security personnel to take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IDS </a:t>
            </a:r>
            <a:r>
              <a:rPr lang="en-US" dirty="0"/>
              <a:t>vs. Packet </a:t>
            </a:r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Packet filtering:</a:t>
            </a:r>
          </a:p>
          <a:p>
            <a:pPr lvl="1"/>
            <a:r>
              <a:rPr lang="en-US" dirty="0"/>
              <a:t>Operates on TCP/IP headers only</a:t>
            </a:r>
          </a:p>
          <a:p>
            <a:pPr lvl="1"/>
            <a:r>
              <a:rPr lang="en-US" dirty="0"/>
              <a:t>No correlation check among sessions </a:t>
            </a:r>
          </a:p>
          <a:p>
            <a:endParaRPr lang="en-US" dirty="0"/>
          </a:p>
          <a:p>
            <a:r>
              <a:rPr lang="en-US" dirty="0" smtClean="0"/>
              <a:t>IDS (</a:t>
            </a:r>
            <a:r>
              <a:rPr lang="en-US" dirty="0"/>
              <a:t>I</a:t>
            </a:r>
            <a:r>
              <a:rPr lang="en-US" dirty="0" smtClean="0"/>
              <a:t>ntrusion Detection System)</a:t>
            </a:r>
            <a:endParaRPr lang="en-US" dirty="0"/>
          </a:p>
          <a:p>
            <a:pPr lvl="1"/>
            <a:r>
              <a:rPr lang="en-US" dirty="0"/>
              <a:t>Deep packet inspection: look at packet contents (e.g., check character strings in packet against database of known viruses, </a:t>
            </a:r>
            <a:r>
              <a:rPr lang="en-US" dirty="0" smtClean="0"/>
              <a:t>attacks’ </a:t>
            </a:r>
            <a:r>
              <a:rPr lang="en-US" dirty="0"/>
              <a:t>strings)</a:t>
            </a:r>
          </a:p>
          <a:p>
            <a:pPr lvl="1"/>
            <a:r>
              <a:rPr lang="en-US" dirty="0"/>
              <a:t>Examine correlation among multiple packets</a:t>
            </a:r>
          </a:p>
          <a:p>
            <a:pPr lvl="2"/>
            <a:r>
              <a:rPr lang="en-US" dirty="0"/>
              <a:t>Port scanning</a:t>
            </a:r>
          </a:p>
          <a:p>
            <a:pPr lvl="2"/>
            <a:r>
              <a:rPr lang="en-US" dirty="0"/>
              <a:t>Network mapping</a:t>
            </a:r>
          </a:p>
          <a:p>
            <a:pPr lvl="2"/>
            <a:r>
              <a:rPr lang="en-US" dirty="0" err="1"/>
              <a:t>DoS</a:t>
            </a:r>
            <a:r>
              <a:rPr lang="en-US" dirty="0"/>
              <a:t> attack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Components of IDS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886200"/>
            <a:ext cx="8229600" cy="22707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Monitoring</a:t>
            </a:r>
          </a:p>
          <a:p>
            <a:pPr lvl="1"/>
            <a:r>
              <a:rPr lang="en-US" dirty="0"/>
              <a:t>IDSs examine and process data/information</a:t>
            </a:r>
          </a:p>
          <a:p>
            <a:pPr lvl="1"/>
            <a:r>
              <a:rPr lang="en-US" dirty="0"/>
              <a:t>Has technical and operational implications - timeliness, confidence in information, processing power required and so on</a:t>
            </a:r>
          </a:p>
          <a:p>
            <a:r>
              <a:rPr lang="en-US" dirty="0"/>
              <a:t>Reporting</a:t>
            </a:r>
          </a:p>
          <a:p>
            <a:pPr lvl="1"/>
            <a:r>
              <a:rPr lang="en-US" dirty="0"/>
              <a:t>Monitored information has to be reported to an appropriate infrastructure</a:t>
            </a:r>
          </a:p>
          <a:p>
            <a:r>
              <a:rPr lang="en-US" dirty="0"/>
              <a:t>Responding</a:t>
            </a:r>
          </a:p>
          <a:p>
            <a:pPr lvl="1"/>
            <a:r>
              <a:rPr lang="en-US" dirty="0"/>
              <a:t>Actions that are taken by the IDS to reduce security risks</a:t>
            </a:r>
          </a:p>
          <a:p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295398" y="1371596"/>
            <a:ext cx="6088060" cy="2362197"/>
            <a:chOff x="1584" y="1248"/>
            <a:chExt cx="3193" cy="110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680" y="1968"/>
              <a:ext cx="29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Comic Sans MS" pitchFamily="66" charset="0"/>
                </a:rPr>
                <a:t>IDS Infrastructure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584" y="1248"/>
              <a:ext cx="1104" cy="43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Target</a:t>
              </a:r>
            </a:p>
            <a:p>
              <a:pPr algn="ctr" eaLnBrk="0" hangingPunct="0"/>
              <a:r>
                <a:rPr lang="en-US">
                  <a:latin typeface="Comic Sans MS" pitchFamily="66" charset="0"/>
                </a:rPr>
                <a:t>System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360" y="1248"/>
              <a:ext cx="384" cy="432"/>
            </a:xfrm>
            <a:prstGeom prst="can">
              <a:avLst>
                <a:gd name="adj" fmla="val 281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648" y="1248"/>
              <a:ext cx="1104" cy="43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IDS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2160" y="16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2640" y="148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256" y="1632"/>
              <a:ext cx="11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224" y="16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341" y="1755"/>
              <a:ext cx="436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>
                  <a:latin typeface="Comic Sans MS" pitchFamily="66" charset="0"/>
                </a:rPr>
                <a:t>Report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223" y="1707"/>
              <a:ext cx="508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dirty="0" smtClean="0">
                  <a:latin typeface="Comic Sans MS" pitchFamily="66" charset="0"/>
                </a:rPr>
                <a:t>Respond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762" y="1275"/>
              <a:ext cx="49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>
                  <a:latin typeface="Comic Sans MS" pitchFamily="66" charset="0"/>
                </a:rPr>
                <a:t>Monitor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Intrusion </a:t>
            </a:r>
            <a:r>
              <a:rPr lang="en-US" dirty="0" smtClean="0"/>
              <a:t>Detection </a:t>
            </a:r>
            <a:r>
              <a:rPr lang="en-US" dirty="0"/>
              <a:t>and Prevention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Multiple IDS: different types of checking at different locations</a:t>
            </a:r>
          </a:p>
          <a:p>
            <a:endParaRPr lang="en-US" dirty="0"/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360988" y="2990850"/>
            <a:ext cx="3324225" cy="1131888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987425" y="2438400"/>
            <a:ext cx="2916238" cy="2033588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2654300" y="3856038"/>
            <a:ext cx="2581275" cy="1916112"/>
          </a:xfrm>
          <a:custGeom>
            <a:avLst/>
            <a:gdLst>
              <a:gd name="T0" fmla="*/ 2147483647 w 1626"/>
              <a:gd name="T1" fmla="*/ 0 h 1207"/>
              <a:gd name="T2" fmla="*/ 2147483647 w 1626"/>
              <a:gd name="T3" fmla="*/ 2147483647 h 1207"/>
              <a:gd name="T4" fmla="*/ 2147483647 w 1626"/>
              <a:gd name="T5" fmla="*/ 2147483647 h 1207"/>
              <a:gd name="T6" fmla="*/ 2147483647 w 1626"/>
              <a:gd name="T7" fmla="*/ 2147483647 h 1207"/>
              <a:gd name="T8" fmla="*/ 2147483647 w 1626"/>
              <a:gd name="T9" fmla="*/ 2147483647 h 1207"/>
              <a:gd name="T10" fmla="*/ 2147483647 w 1626"/>
              <a:gd name="T11" fmla="*/ 2147483647 h 1207"/>
              <a:gd name="T12" fmla="*/ 2147483647 w 1626"/>
              <a:gd name="T13" fmla="*/ 2147483647 h 1207"/>
              <a:gd name="T14" fmla="*/ 2147483647 w 1626"/>
              <a:gd name="T15" fmla="*/ 2147483647 h 1207"/>
              <a:gd name="T16" fmla="*/ 2147483647 w 1626"/>
              <a:gd name="T17" fmla="*/ 2147483647 h 1207"/>
              <a:gd name="T18" fmla="*/ 2147483647 w 1626"/>
              <a:gd name="T19" fmla="*/ 2147483647 h 1207"/>
              <a:gd name="T20" fmla="*/ 2147483647 w 1626"/>
              <a:gd name="T21" fmla="*/ 2147483647 h 1207"/>
              <a:gd name="T22" fmla="*/ 2147483647 w 1626"/>
              <a:gd name="T23" fmla="*/ 2147483647 h 1207"/>
              <a:gd name="T24" fmla="*/ 2147483647 w 1626"/>
              <a:gd name="T25" fmla="*/ 2147483647 h 1207"/>
              <a:gd name="T26" fmla="*/ 2147483647 w 1626"/>
              <a:gd name="T27" fmla="*/ 2147483647 h 1207"/>
              <a:gd name="T28" fmla="*/ 2147483647 w 1626"/>
              <a:gd name="T29" fmla="*/ 2147483647 h 1207"/>
              <a:gd name="T30" fmla="*/ 2147483647 w 1626"/>
              <a:gd name="T31" fmla="*/ 2147483647 h 1207"/>
              <a:gd name="T32" fmla="*/ 2147483647 w 1626"/>
              <a:gd name="T33" fmla="*/ 2147483647 h 1207"/>
              <a:gd name="T34" fmla="*/ 2147483647 w 1626"/>
              <a:gd name="T35" fmla="*/ 2147483647 h 1207"/>
              <a:gd name="T36" fmla="*/ 2147483647 w 1626"/>
              <a:gd name="T37" fmla="*/ 2147483647 h 1207"/>
              <a:gd name="T38" fmla="*/ 2147483647 w 1626"/>
              <a:gd name="T39" fmla="*/ 2147483647 h 1207"/>
              <a:gd name="T40" fmla="*/ 2147483647 w 1626"/>
              <a:gd name="T41" fmla="*/ 2147483647 h 1207"/>
              <a:gd name="T42" fmla="*/ 2147483647 w 1626"/>
              <a:gd name="T43" fmla="*/ 2147483647 h 1207"/>
              <a:gd name="T44" fmla="*/ 2147483647 w 1626"/>
              <a:gd name="T45" fmla="*/ 2147483647 h 1207"/>
              <a:gd name="T46" fmla="*/ 2147483647 w 1626"/>
              <a:gd name="T47" fmla="*/ 2147483647 h 1207"/>
              <a:gd name="T48" fmla="*/ 2147483647 w 1626"/>
              <a:gd name="T49" fmla="*/ 2147483647 h 1207"/>
              <a:gd name="T50" fmla="*/ 2147483647 w 1626"/>
              <a:gd name="T51" fmla="*/ 2147483647 h 1207"/>
              <a:gd name="T52" fmla="*/ 2147483647 w 1626"/>
              <a:gd name="T53" fmla="*/ 2147483647 h 1207"/>
              <a:gd name="T54" fmla="*/ 2147483647 w 1626"/>
              <a:gd name="T55" fmla="*/ 2147483647 h 1207"/>
              <a:gd name="T56" fmla="*/ 2147483647 w 1626"/>
              <a:gd name="T57" fmla="*/ 2147483647 h 1207"/>
              <a:gd name="T58" fmla="*/ 2147483647 w 1626"/>
              <a:gd name="T59" fmla="*/ 2147483647 h 1207"/>
              <a:gd name="T60" fmla="*/ 2147483647 w 1626"/>
              <a:gd name="T61" fmla="*/ 2147483647 h 1207"/>
              <a:gd name="T62" fmla="*/ 2147483647 w 1626"/>
              <a:gd name="T63" fmla="*/ 2147483647 h 1207"/>
              <a:gd name="T64" fmla="*/ 2147483647 w 1626"/>
              <a:gd name="T65" fmla="*/ 2147483647 h 1207"/>
              <a:gd name="T66" fmla="*/ 2147483647 w 1626"/>
              <a:gd name="T67" fmla="*/ 2147483647 h 1207"/>
              <a:gd name="T68" fmla="*/ 2147483647 w 1626"/>
              <a:gd name="T69" fmla="*/ 2147483647 h 1207"/>
              <a:gd name="T70" fmla="*/ 2147483647 w 1626"/>
              <a:gd name="T71" fmla="*/ 2147483647 h 1207"/>
              <a:gd name="T72" fmla="*/ 2147483647 w 1626"/>
              <a:gd name="T73" fmla="*/ 2147483647 h 1207"/>
              <a:gd name="T74" fmla="*/ 2147483647 w 1626"/>
              <a:gd name="T75" fmla="*/ 2147483647 h 1207"/>
              <a:gd name="T76" fmla="*/ 2147483647 w 1626"/>
              <a:gd name="T77" fmla="*/ 2147483647 h 1207"/>
              <a:gd name="T78" fmla="*/ 2147483647 w 1626"/>
              <a:gd name="T79" fmla="*/ 0 h 120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26"/>
              <a:gd name="T121" fmla="*/ 0 h 1207"/>
              <a:gd name="T122" fmla="*/ 1626 w 1626"/>
              <a:gd name="T123" fmla="*/ 1207 h 120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26" h="1207">
                <a:moveTo>
                  <a:pt x="1027" y="0"/>
                </a:moveTo>
                <a:cubicBezTo>
                  <a:pt x="1034" y="2"/>
                  <a:pt x="1073" y="11"/>
                  <a:pt x="1082" y="16"/>
                </a:cubicBezTo>
                <a:cubicBezTo>
                  <a:pt x="1098" y="25"/>
                  <a:pt x="1110" y="41"/>
                  <a:pt x="1128" y="47"/>
                </a:cubicBezTo>
                <a:cubicBezTo>
                  <a:pt x="1144" y="52"/>
                  <a:pt x="1175" y="62"/>
                  <a:pt x="1175" y="62"/>
                </a:cubicBezTo>
                <a:cubicBezTo>
                  <a:pt x="1197" y="78"/>
                  <a:pt x="1225" y="83"/>
                  <a:pt x="1245" y="101"/>
                </a:cubicBezTo>
                <a:cubicBezTo>
                  <a:pt x="1262" y="116"/>
                  <a:pt x="1276" y="132"/>
                  <a:pt x="1292" y="148"/>
                </a:cubicBezTo>
                <a:cubicBezTo>
                  <a:pt x="1303" y="159"/>
                  <a:pt x="1323" y="159"/>
                  <a:pt x="1338" y="164"/>
                </a:cubicBezTo>
                <a:cubicBezTo>
                  <a:pt x="1365" y="173"/>
                  <a:pt x="1385" y="202"/>
                  <a:pt x="1408" y="218"/>
                </a:cubicBezTo>
                <a:cubicBezTo>
                  <a:pt x="1413" y="226"/>
                  <a:pt x="1417" y="235"/>
                  <a:pt x="1424" y="241"/>
                </a:cubicBezTo>
                <a:cubicBezTo>
                  <a:pt x="1438" y="253"/>
                  <a:pt x="1471" y="273"/>
                  <a:pt x="1471" y="273"/>
                </a:cubicBezTo>
                <a:cubicBezTo>
                  <a:pt x="1482" y="305"/>
                  <a:pt x="1494" y="337"/>
                  <a:pt x="1510" y="366"/>
                </a:cubicBezTo>
                <a:cubicBezTo>
                  <a:pt x="1519" y="382"/>
                  <a:pt x="1535" y="395"/>
                  <a:pt x="1541" y="413"/>
                </a:cubicBezTo>
                <a:cubicBezTo>
                  <a:pt x="1550" y="438"/>
                  <a:pt x="1580" y="483"/>
                  <a:pt x="1580" y="483"/>
                </a:cubicBezTo>
                <a:cubicBezTo>
                  <a:pt x="1582" y="491"/>
                  <a:pt x="1583" y="499"/>
                  <a:pt x="1587" y="506"/>
                </a:cubicBezTo>
                <a:cubicBezTo>
                  <a:pt x="1591" y="514"/>
                  <a:pt x="1600" y="520"/>
                  <a:pt x="1603" y="529"/>
                </a:cubicBezTo>
                <a:cubicBezTo>
                  <a:pt x="1614" y="557"/>
                  <a:pt x="1617" y="593"/>
                  <a:pt x="1626" y="623"/>
                </a:cubicBezTo>
                <a:cubicBezTo>
                  <a:pt x="1624" y="719"/>
                  <a:pt x="1623" y="815"/>
                  <a:pt x="1619" y="911"/>
                </a:cubicBezTo>
                <a:cubicBezTo>
                  <a:pt x="1617" y="957"/>
                  <a:pt x="1610" y="1056"/>
                  <a:pt x="1572" y="1090"/>
                </a:cubicBezTo>
                <a:cubicBezTo>
                  <a:pt x="1469" y="1181"/>
                  <a:pt x="1263" y="1198"/>
                  <a:pt x="1136" y="1207"/>
                </a:cubicBezTo>
                <a:cubicBezTo>
                  <a:pt x="962" y="1162"/>
                  <a:pt x="1147" y="1207"/>
                  <a:pt x="669" y="1191"/>
                </a:cubicBezTo>
                <a:cubicBezTo>
                  <a:pt x="635" y="1190"/>
                  <a:pt x="609" y="1165"/>
                  <a:pt x="576" y="1160"/>
                </a:cubicBezTo>
                <a:cubicBezTo>
                  <a:pt x="516" y="1152"/>
                  <a:pt x="456" y="1150"/>
                  <a:pt x="397" y="1137"/>
                </a:cubicBezTo>
                <a:cubicBezTo>
                  <a:pt x="308" y="1078"/>
                  <a:pt x="444" y="1165"/>
                  <a:pt x="342" y="1113"/>
                </a:cubicBezTo>
                <a:cubicBezTo>
                  <a:pt x="320" y="1102"/>
                  <a:pt x="302" y="1085"/>
                  <a:pt x="280" y="1074"/>
                </a:cubicBezTo>
                <a:cubicBezTo>
                  <a:pt x="270" y="1069"/>
                  <a:pt x="259" y="1064"/>
                  <a:pt x="249" y="1059"/>
                </a:cubicBezTo>
                <a:cubicBezTo>
                  <a:pt x="182" y="992"/>
                  <a:pt x="271" y="1075"/>
                  <a:pt x="194" y="1020"/>
                </a:cubicBezTo>
                <a:cubicBezTo>
                  <a:pt x="167" y="1001"/>
                  <a:pt x="157" y="984"/>
                  <a:pt x="124" y="973"/>
                </a:cubicBezTo>
                <a:cubicBezTo>
                  <a:pt x="111" y="935"/>
                  <a:pt x="93" y="906"/>
                  <a:pt x="70" y="872"/>
                </a:cubicBezTo>
                <a:cubicBezTo>
                  <a:pt x="65" y="864"/>
                  <a:pt x="54" y="849"/>
                  <a:pt x="54" y="849"/>
                </a:cubicBezTo>
                <a:cubicBezTo>
                  <a:pt x="0" y="687"/>
                  <a:pt x="9" y="453"/>
                  <a:pt x="194" y="389"/>
                </a:cubicBezTo>
                <a:cubicBezTo>
                  <a:pt x="225" y="344"/>
                  <a:pt x="270" y="315"/>
                  <a:pt x="311" y="280"/>
                </a:cubicBezTo>
                <a:cubicBezTo>
                  <a:pt x="335" y="260"/>
                  <a:pt x="330" y="255"/>
                  <a:pt x="358" y="241"/>
                </a:cubicBezTo>
                <a:cubicBezTo>
                  <a:pt x="371" y="235"/>
                  <a:pt x="411" y="228"/>
                  <a:pt x="420" y="226"/>
                </a:cubicBezTo>
                <a:cubicBezTo>
                  <a:pt x="468" y="215"/>
                  <a:pt x="508" y="201"/>
                  <a:pt x="552" y="179"/>
                </a:cubicBezTo>
                <a:cubicBezTo>
                  <a:pt x="623" y="144"/>
                  <a:pt x="530" y="184"/>
                  <a:pt x="599" y="148"/>
                </a:cubicBezTo>
                <a:cubicBezTo>
                  <a:pt x="643" y="125"/>
                  <a:pt x="691" y="110"/>
                  <a:pt x="739" y="93"/>
                </a:cubicBezTo>
                <a:cubicBezTo>
                  <a:pt x="748" y="90"/>
                  <a:pt x="754" y="82"/>
                  <a:pt x="762" y="78"/>
                </a:cubicBezTo>
                <a:cubicBezTo>
                  <a:pt x="770" y="74"/>
                  <a:pt x="778" y="72"/>
                  <a:pt x="786" y="70"/>
                </a:cubicBezTo>
                <a:cubicBezTo>
                  <a:pt x="831" y="57"/>
                  <a:pt x="881" y="39"/>
                  <a:pt x="926" y="31"/>
                </a:cubicBezTo>
                <a:cubicBezTo>
                  <a:pt x="966" y="24"/>
                  <a:pt x="994" y="23"/>
                  <a:pt x="1027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2439988" y="3975100"/>
            <a:ext cx="177800" cy="114300"/>
          </a:xfrm>
          <a:custGeom>
            <a:avLst/>
            <a:gdLst>
              <a:gd name="T0" fmla="*/ 2147483647 w 112"/>
              <a:gd name="T1" fmla="*/ 0 h 72"/>
              <a:gd name="T2" fmla="*/ 0 w 112"/>
              <a:gd name="T3" fmla="*/ 2147483647 h 72"/>
              <a:gd name="T4" fmla="*/ 2147483647 w 112"/>
              <a:gd name="T5" fmla="*/ 2147483647 h 72"/>
              <a:gd name="T6" fmla="*/ 2147483647 w 112"/>
              <a:gd name="T7" fmla="*/ 0 h 72"/>
              <a:gd name="T8" fmla="*/ 2147483647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30475" y="3605213"/>
            <a:ext cx="82550" cy="37465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441575" y="3711575"/>
            <a:ext cx="112713" cy="37465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441575" y="3711575"/>
            <a:ext cx="112713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2439988" y="3600450"/>
            <a:ext cx="177800" cy="114300"/>
          </a:xfrm>
          <a:custGeom>
            <a:avLst/>
            <a:gdLst>
              <a:gd name="T0" fmla="*/ 2147483647 w 112"/>
              <a:gd name="T1" fmla="*/ 0 h 72"/>
              <a:gd name="T2" fmla="*/ 0 w 112"/>
              <a:gd name="T3" fmla="*/ 2147483647 h 72"/>
              <a:gd name="T4" fmla="*/ 2147483647 w 112"/>
              <a:gd name="T5" fmla="*/ 2147483647 h 72"/>
              <a:gd name="T6" fmla="*/ 2147483647 w 112"/>
              <a:gd name="T7" fmla="*/ 0 h 72"/>
              <a:gd name="T8" fmla="*/ 2147483647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2439988" y="3600450"/>
            <a:ext cx="177800" cy="114300"/>
          </a:xfrm>
          <a:custGeom>
            <a:avLst/>
            <a:gdLst>
              <a:gd name="T0" fmla="*/ 2147483647 w 112"/>
              <a:gd name="T1" fmla="*/ 0 h 72"/>
              <a:gd name="T2" fmla="*/ 0 w 112"/>
              <a:gd name="T3" fmla="*/ 2147483647 h 72"/>
              <a:gd name="T4" fmla="*/ 2147483647 w 112"/>
              <a:gd name="T5" fmla="*/ 2147483647 h 72"/>
              <a:gd name="T6" fmla="*/ 2147483647 w 112"/>
              <a:gd name="T7" fmla="*/ 0 h 72"/>
              <a:gd name="T8" fmla="*/ 2147483647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617788" y="3609975"/>
            <a:ext cx="1587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2554288" y="3975100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457450" y="3760788"/>
            <a:ext cx="73025" cy="214312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457450" y="3760788"/>
            <a:ext cx="73025" cy="2143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468563" y="3825875"/>
            <a:ext cx="55562" cy="76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1322388" y="3606800"/>
            <a:ext cx="395287" cy="330200"/>
          </a:xfrm>
          <a:custGeom>
            <a:avLst/>
            <a:gdLst>
              <a:gd name="T0" fmla="*/ 2147483647 w 249"/>
              <a:gd name="T1" fmla="*/ 2147483647 h 208"/>
              <a:gd name="T2" fmla="*/ 2147483647 w 249"/>
              <a:gd name="T3" fmla="*/ 2147483647 h 208"/>
              <a:gd name="T4" fmla="*/ 2147483647 w 249"/>
              <a:gd name="T5" fmla="*/ 2147483647 h 208"/>
              <a:gd name="T6" fmla="*/ 2147483647 w 249"/>
              <a:gd name="T7" fmla="*/ 2147483647 h 208"/>
              <a:gd name="T8" fmla="*/ 2147483647 w 249"/>
              <a:gd name="T9" fmla="*/ 2147483647 h 208"/>
              <a:gd name="T10" fmla="*/ 2147483647 w 249"/>
              <a:gd name="T11" fmla="*/ 2147483647 h 208"/>
              <a:gd name="T12" fmla="*/ 2147483647 w 249"/>
              <a:gd name="T13" fmla="*/ 2147483647 h 208"/>
              <a:gd name="T14" fmla="*/ 2147483647 w 249"/>
              <a:gd name="T15" fmla="*/ 2147483647 h 208"/>
              <a:gd name="T16" fmla="*/ 2147483647 w 249"/>
              <a:gd name="T17" fmla="*/ 2147483647 h 208"/>
              <a:gd name="T18" fmla="*/ 2147483647 w 249"/>
              <a:gd name="T19" fmla="*/ 2147483647 h 208"/>
              <a:gd name="T20" fmla="*/ 2147483647 w 249"/>
              <a:gd name="T21" fmla="*/ 2147483647 h 208"/>
              <a:gd name="T22" fmla="*/ 2147483647 w 249"/>
              <a:gd name="T23" fmla="*/ 2147483647 h 208"/>
              <a:gd name="T24" fmla="*/ 2147483647 w 249"/>
              <a:gd name="T25" fmla="*/ 2147483647 h 208"/>
              <a:gd name="T26" fmla="*/ 2147483647 w 249"/>
              <a:gd name="T27" fmla="*/ 0 h 208"/>
              <a:gd name="T28" fmla="*/ 2147483647 w 249"/>
              <a:gd name="T29" fmla="*/ 0 h 208"/>
              <a:gd name="T30" fmla="*/ 2147483647 w 249"/>
              <a:gd name="T31" fmla="*/ 0 h 208"/>
              <a:gd name="T32" fmla="*/ 2147483647 w 249"/>
              <a:gd name="T33" fmla="*/ 0 h 208"/>
              <a:gd name="T34" fmla="*/ 2147483647 w 249"/>
              <a:gd name="T35" fmla="*/ 2147483647 h 208"/>
              <a:gd name="T36" fmla="*/ 2147483647 w 249"/>
              <a:gd name="T37" fmla="*/ 2147483647 h 208"/>
              <a:gd name="T38" fmla="*/ 2147483647 w 249"/>
              <a:gd name="T39" fmla="*/ 2147483647 h 208"/>
              <a:gd name="T40" fmla="*/ 2147483647 w 249"/>
              <a:gd name="T41" fmla="*/ 2147483647 h 208"/>
              <a:gd name="T42" fmla="*/ 2147483647 w 249"/>
              <a:gd name="T43" fmla="*/ 2147483647 h 208"/>
              <a:gd name="T44" fmla="*/ 2147483647 w 249"/>
              <a:gd name="T45" fmla="*/ 2147483647 h 208"/>
              <a:gd name="T46" fmla="*/ 2147483647 w 249"/>
              <a:gd name="T47" fmla="*/ 2147483647 h 208"/>
              <a:gd name="T48" fmla="*/ 2147483647 w 249"/>
              <a:gd name="T49" fmla="*/ 2147483647 h 208"/>
              <a:gd name="T50" fmla="*/ 2147483647 w 249"/>
              <a:gd name="T51" fmla="*/ 2147483647 h 208"/>
              <a:gd name="T52" fmla="*/ 2147483647 w 249"/>
              <a:gd name="T53" fmla="*/ 2147483647 h 208"/>
              <a:gd name="T54" fmla="*/ 2147483647 w 249"/>
              <a:gd name="T55" fmla="*/ 2147483647 h 208"/>
              <a:gd name="T56" fmla="*/ 0 w 249"/>
              <a:gd name="T57" fmla="*/ 2147483647 h 208"/>
              <a:gd name="T58" fmla="*/ 2147483647 w 249"/>
              <a:gd name="T59" fmla="*/ 2147483647 h 208"/>
              <a:gd name="T60" fmla="*/ 2147483647 w 249"/>
              <a:gd name="T61" fmla="*/ 2147483647 h 208"/>
              <a:gd name="T62" fmla="*/ 2147483647 w 249"/>
              <a:gd name="T63" fmla="*/ 2147483647 h 208"/>
              <a:gd name="T64" fmla="*/ 2147483647 w 249"/>
              <a:gd name="T65" fmla="*/ 2147483647 h 208"/>
              <a:gd name="T66" fmla="*/ 2147483647 w 249"/>
              <a:gd name="T67" fmla="*/ 2147483647 h 208"/>
              <a:gd name="T68" fmla="*/ 2147483647 w 249"/>
              <a:gd name="T69" fmla="*/ 2147483647 h 208"/>
              <a:gd name="T70" fmla="*/ 2147483647 w 249"/>
              <a:gd name="T71" fmla="*/ 2147483647 h 208"/>
              <a:gd name="T72" fmla="*/ 2147483647 w 249"/>
              <a:gd name="T73" fmla="*/ 2147483647 h 208"/>
              <a:gd name="T74" fmla="*/ 2147483647 w 249"/>
              <a:gd name="T75" fmla="*/ 2147483647 h 208"/>
              <a:gd name="T76" fmla="*/ 2147483647 w 249"/>
              <a:gd name="T77" fmla="*/ 2147483647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1460500" y="3630613"/>
            <a:ext cx="125413" cy="144462"/>
          </a:xfrm>
          <a:custGeom>
            <a:avLst/>
            <a:gdLst>
              <a:gd name="T0" fmla="*/ 2147483647 w 79"/>
              <a:gd name="T1" fmla="*/ 2147483647 h 91"/>
              <a:gd name="T2" fmla="*/ 2147483647 w 79"/>
              <a:gd name="T3" fmla="*/ 2147483647 h 91"/>
              <a:gd name="T4" fmla="*/ 2147483647 w 79"/>
              <a:gd name="T5" fmla="*/ 2147483647 h 91"/>
              <a:gd name="T6" fmla="*/ 2147483647 w 79"/>
              <a:gd name="T7" fmla="*/ 2147483647 h 91"/>
              <a:gd name="T8" fmla="*/ 2147483647 w 79"/>
              <a:gd name="T9" fmla="*/ 2147483647 h 91"/>
              <a:gd name="T10" fmla="*/ 2147483647 w 79"/>
              <a:gd name="T11" fmla="*/ 2147483647 h 91"/>
              <a:gd name="T12" fmla="*/ 2147483647 w 79"/>
              <a:gd name="T13" fmla="*/ 2147483647 h 91"/>
              <a:gd name="T14" fmla="*/ 2147483647 w 79"/>
              <a:gd name="T15" fmla="*/ 2147483647 h 91"/>
              <a:gd name="T16" fmla="*/ 2147483647 w 79"/>
              <a:gd name="T17" fmla="*/ 0 h 91"/>
              <a:gd name="T18" fmla="*/ 2147483647 w 79"/>
              <a:gd name="T19" fmla="*/ 0 h 91"/>
              <a:gd name="T20" fmla="*/ 2147483647 w 79"/>
              <a:gd name="T21" fmla="*/ 0 h 91"/>
              <a:gd name="T22" fmla="*/ 2147483647 w 79"/>
              <a:gd name="T23" fmla="*/ 2147483647 h 91"/>
              <a:gd name="T24" fmla="*/ 2147483647 w 79"/>
              <a:gd name="T25" fmla="*/ 2147483647 h 91"/>
              <a:gd name="T26" fmla="*/ 2147483647 w 79"/>
              <a:gd name="T27" fmla="*/ 2147483647 h 91"/>
              <a:gd name="T28" fmla="*/ 2147483647 w 79"/>
              <a:gd name="T29" fmla="*/ 2147483647 h 91"/>
              <a:gd name="T30" fmla="*/ 2147483647 w 79"/>
              <a:gd name="T31" fmla="*/ 2147483647 h 91"/>
              <a:gd name="T32" fmla="*/ 2147483647 w 79"/>
              <a:gd name="T33" fmla="*/ 2147483647 h 91"/>
              <a:gd name="T34" fmla="*/ 2147483647 w 79"/>
              <a:gd name="T35" fmla="*/ 2147483647 h 91"/>
              <a:gd name="T36" fmla="*/ 2147483647 w 79"/>
              <a:gd name="T37" fmla="*/ 2147483647 h 91"/>
              <a:gd name="T38" fmla="*/ 2147483647 w 79"/>
              <a:gd name="T39" fmla="*/ 2147483647 h 91"/>
              <a:gd name="T40" fmla="*/ 0 w 79"/>
              <a:gd name="T41" fmla="*/ 2147483647 h 91"/>
              <a:gd name="T42" fmla="*/ 0 w 79"/>
              <a:gd name="T43" fmla="*/ 2147483647 h 91"/>
              <a:gd name="T44" fmla="*/ 0 w 79"/>
              <a:gd name="T45" fmla="*/ 2147483647 h 91"/>
              <a:gd name="T46" fmla="*/ 2147483647 w 79"/>
              <a:gd name="T47" fmla="*/ 2147483647 h 91"/>
              <a:gd name="T48" fmla="*/ 2147483647 w 79"/>
              <a:gd name="T49" fmla="*/ 2147483647 h 91"/>
              <a:gd name="T50" fmla="*/ 2147483647 w 79"/>
              <a:gd name="T51" fmla="*/ 2147483647 h 91"/>
              <a:gd name="T52" fmla="*/ 2147483647 w 79"/>
              <a:gd name="T53" fmla="*/ 2147483647 h 91"/>
              <a:gd name="T54" fmla="*/ 2147483647 w 79"/>
              <a:gd name="T55" fmla="*/ 2147483647 h 91"/>
              <a:gd name="T56" fmla="*/ 2147483647 w 79"/>
              <a:gd name="T57" fmla="*/ 2147483647 h 91"/>
              <a:gd name="T58" fmla="*/ 2147483647 w 79"/>
              <a:gd name="T59" fmla="*/ 2147483647 h 91"/>
              <a:gd name="T60" fmla="*/ 2147483647 w 79"/>
              <a:gd name="T61" fmla="*/ 2147483647 h 91"/>
              <a:gd name="T62" fmla="*/ 2147483647 w 79"/>
              <a:gd name="T63" fmla="*/ 2147483647 h 91"/>
              <a:gd name="T64" fmla="*/ 2147483647 w 79"/>
              <a:gd name="T65" fmla="*/ 2147483647 h 91"/>
              <a:gd name="T66" fmla="*/ 2147483647 w 79"/>
              <a:gd name="T67" fmla="*/ 2147483647 h 91"/>
              <a:gd name="T68" fmla="*/ 2147483647 w 79"/>
              <a:gd name="T69" fmla="*/ 2147483647 h 91"/>
              <a:gd name="T70" fmla="*/ 2147483647 w 79"/>
              <a:gd name="T71" fmla="*/ 2147483647 h 91"/>
              <a:gd name="T72" fmla="*/ 2147483647 w 79"/>
              <a:gd name="T73" fmla="*/ 2147483647 h 91"/>
              <a:gd name="T74" fmla="*/ 2147483647 w 79"/>
              <a:gd name="T75" fmla="*/ 2147483647 h 91"/>
              <a:gd name="T76" fmla="*/ 2147483647 w 79"/>
              <a:gd name="T77" fmla="*/ 2147483647 h 91"/>
              <a:gd name="T78" fmla="*/ 2147483647 w 79"/>
              <a:gd name="T79" fmla="*/ 2147483647 h 91"/>
              <a:gd name="T80" fmla="*/ 2147483647 w 79"/>
              <a:gd name="T81" fmla="*/ 2147483647 h 91"/>
              <a:gd name="T82" fmla="*/ 2147483647 w 79"/>
              <a:gd name="T83" fmla="*/ 2147483647 h 91"/>
              <a:gd name="T84" fmla="*/ 2147483647 w 79"/>
              <a:gd name="T85" fmla="*/ 2147483647 h 91"/>
              <a:gd name="T86" fmla="*/ 2147483647 w 79"/>
              <a:gd name="T87" fmla="*/ 2147483647 h 91"/>
              <a:gd name="T88" fmla="*/ 2147483647 w 79"/>
              <a:gd name="T89" fmla="*/ 2147483647 h 91"/>
              <a:gd name="T90" fmla="*/ 2147483647 w 79"/>
              <a:gd name="T91" fmla="*/ 2147483647 h 91"/>
              <a:gd name="T92" fmla="*/ 2147483647 w 79"/>
              <a:gd name="T93" fmla="*/ 2147483647 h 91"/>
              <a:gd name="T94" fmla="*/ 2147483647 w 79"/>
              <a:gd name="T95" fmla="*/ 2147483647 h 91"/>
              <a:gd name="T96" fmla="*/ 2147483647 w 79"/>
              <a:gd name="T97" fmla="*/ 2147483647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1473200" y="3670300"/>
            <a:ext cx="209550" cy="142875"/>
          </a:xfrm>
          <a:custGeom>
            <a:avLst/>
            <a:gdLst>
              <a:gd name="T0" fmla="*/ 2147483647 w 132"/>
              <a:gd name="T1" fmla="*/ 2147483647 h 90"/>
              <a:gd name="T2" fmla="*/ 0 w 132"/>
              <a:gd name="T3" fmla="*/ 2147483647 h 90"/>
              <a:gd name="T4" fmla="*/ 2147483647 w 132"/>
              <a:gd name="T5" fmla="*/ 2147483647 h 90"/>
              <a:gd name="T6" fmla="*/ 2147483647 w 132"/>
              <a:gd name="T7" fmla="*/ 2147483647 h 90"/>
              <a:gd name="T8" fmla="*/ 2147483647 w 132"/>
              <a:gd name="T9" fmla="*/ 2147483647 h 90"/>
              <a:gd name="T10" fmla="*/ 2147483647 w 132"/>
              <a:gd name="T11" fmla="*/ 2147483647 h 90"/>
              <a:gd name="T12" fmla="*/ 2147483647 w 132"/>
              <a:gd name="T13" fmla="*/ 2147483647 h 90"/>
              <a:gd name="T14" fmla="*/ 2147483647 w 132"/>
              <a:gd name="T15" fmla="*/ 2147483647 h 90"/>
              <a:gd name="T16" fmla="*/ 2147483647 w 132"/>
              <a:gd name="T17" fmla="*/ 2147483647 h 90"/>
              <a:gd name="T18" fmla="*/ 2147483647 w 132"/>
              <a:gd name="T19" fmla="*/ 2147483647 h 90"/>
              <a:gd name="T20" fmla="*/ 2147483647 w 132"/>
              <a:gd name="T21" fmla="*/ 2147483647 h 90"/>
              <a:gd name="T22" fmla="*/ 2147483647 w 132"/>
              <a:gd name="T23" fmla="*/ 2147483647 h 90"/>
              <a:gd name="T24" fmla="*/ 2147483647 w 132"/>
              <a:gd name="T25" fmla="*/ 2147483647 h 90"/>
              <a:gd name="T26" fmla="*/ 2147483647 w 132"/>
              <a:gd name="T27" fmla="*/ 2147483647 h 90"/>
              <a:gd name="T28" fmla="*/ 2147483647 w 132"/>
              <a:gd name="T29" fmla="*/ 2147483647 h 90"/>
              <a:gd name="T30" fmla="*/ 2147483647 w 132"/>
              <a:gd name="T31" fmla="*/ 2147483647 h 90"/>
              <a:gd name="T32" fmla="*/ 2147483647 w 132"/>
              <a:gd name="T33" fmla="*/ 2147483647 h 90"/>
              <a:gd name="T34" fmla="*/ 2147483647 w 132"/>
              <a:gd name="T35" fmla="*/ 2147483647 h 90"/>
              <a:gd name="T36" fmla="*/ 2147483647 w 132"/>
              <a:gd name="T37" fmla="*/ 2147483647 h 90"/>
              <a:gd name="T38" fmla="*/ 2147483647 w 132"/>
              <a:gd name="T39" fmla="*/ 2147483647 h 90"/>
              <a:gd name="T40" fmla="*/ 2147483647 w 132"/>
              <a:gd name="T41" fmla="*/ 2147483647 h 90"/>
              <a:gd name="T42" fmla="*/ 2147483647 w 132"/>
              <a:gd name="T43" fmla="*/ 2147483647 h 90"/>
              <a:gd name="T44" fmla="*/ 2147483647 w 132"/>
              <a:gd name="T45" fmla="*/ 2147483647 h 90"/>
              <a:gd name="T46" fmla="*/ 2147483647 w 132"/>
              <a:gd name="T47" fmla="*/ 2147483647 h 90"/>
              <a:gd name="T48" fmla="*/ 2147483647 w 132"/>
              <a:gd name="T49" fmla="*/ 2147483647 h 90"/>
              <a:gd name="T50" fmla="*/ 2147483647 w 132"/>
              <a:gd name="T51" fmla="*/ 2147483647 h 90"/>
              <a:gd name="T52" fmla="*/ 2147483647 w 132"/>
              <a:gd name="T53" fmla="*/ 0 h 90"/>
              <a:gd name="T54" fmla="*/ 2147483647 w 132"/>
              <a:gd name="T55" fmla="*/ 2147483647 h 90"/>
              <a:gd name="T56" fmla="*/ 2147483647 w 132"/>
              <a:gd name="T57" fmla="*/ 2147483647 h 90"/>
              <a:gd name="T58" fmla="*/ 2147483647 w 132"/>
              <a:gd name="T59" fmla="*/ 2147483647 h 90"/>
              <a:gd name="T60" fmla="*/ 2147483647 w 132"/>
              <a:gd name="T61" fmla="*/ 2147483647 h 90"/>
              <a:gd name="T62" fmla="*/ 2147483647 w 132"/>
              <a:gd name="T63" fmla="*/ 2147483647 h 90"/>
              <a:gd name="T64" fmla="*/ 2147483647 w 132"/>
              <a:gd name="T65" fmla="*/ 2147483647 h 90"/>
              <a:gd name="T66" fmla="*/ 2147483647 w 132"/>
              <a:gd name="T67" fmla="*/ 2147483647 h 90"/>
              <a:gd name="T68" fmla="*/ 2147483647 w 132"/>
              <a:gd name="T69" fmla="*/ 2147483647 h 90"/>
              <a:gd name="T70" fmla="*/ 2147483647 w 132"/>
              <a:gd name="T71" fmla="*/ 2147483647 h 90"/>
              <a:gd name="T72" fmla="*/ 2147483647 w 132"/>
              <a:gd name="T73" fmla="*/ 2147483647 h 90"/>
              <a:gd name="T74" fmla="*/ 2147483647 w 132"/>
              <a:gd name="T75" fmla="*/ 2147483647 h 90"/>
              <a:gd name="T76" fmla="*/ 2147483647 w 132"/>
              <a:gd name="T77" fmla="*/ 2147483647 h 90"/>
              <a:gd name="T78" fmla="*/ 2147483647 w 132"/>
              <a:gd name="T79" fmla="*/ 2147483647 h 90"/>
              <a:gd name="T80" fmla="*/ 2147483647 w 132"/>
              <a:gd name="T81" fmla="*/ 2147483647 h 90"/>
              <a:gd name="T82" fmla="*/ 2147483647 w 132"/>
              <a:gd name="T83" fmla="*/ 2147483647 h 90"/>
              <a:gd name="T84" fmla="*/ 2147483647 w 132"/>
              <a:gd name="T85" fmla="*/ 2147483647 h 90"/>
              <a:gd name="T86" fmla="*/ 2147483647 w 132"/>
              <a:gd name="T87" fmla="*/ 2147483647 h 90"/>
              <a:gd name="T88" fmla="*/ 2147483647 w 132"/>
              <a:gd name="T89" fmla="*/ 2147483647 h 90"/>
              <a:gd name="T90" fmla="*/ 2147483647 w 132"/>
              <a:gd name="T91" fmla="*/ 2147483647 h 90"/>
              <a:gd name="T92" fmla="*/ 2147483647 w 132"/>
              <a:gd name="T93" fmla="*/ 2147483647 h 90"/>
              <a:gd name="T94" fmla="*/ 2147483647 w 132"/>
              <a:gd name="T95" fmla="*/ 2147483647 h 90"/>
              <a:gd name="T96" fmla="*/ 2147483647 w 132"/>
              <a:gd name="T97" fmla="*/ 2147483647 h 90"/>
              <a:gd name="T98" fmla="*/ 2147483647 w 132"/>
              <a:gd name="T99" fmla="*/ 2147483647 h 90"/>
              <a:gd name="T100" fmla="*/ 2147483647 w 132"/>
              <a:gd name="T101" fmla="*/ 2147483647 h 90"/>
              <a:gd name="T102" fmla="*/ 2147483647 w 132"/>
              <a:gd name="T103" fmla="*/ 2147483647 h 90"/>
              <a:gd name="T104" fmla="*/ 2147483647 w 132"/>
              <a:gd name="T105" fmla="*/ 2147483647 h 90"/>
              <a:gd name="T106" fmla="*/ 2147483647 w 132"/>
              <a:gd name="T107" fmla="*/ 2147483647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1447800" y="3810000"/>
            <a:ext cx="152400" cy="50800"/>
          </a:xfrm>
          <a:custGeom>
            <a:avLst/>
            <a:gdLst>
              <a:gd name="T0" fmla="*/ 2147483647 w 96"/>
              <a:gd name="T1" fmla="*/ 2147483647 h 32"/>
              <a:gd name="T2" fmla="*/ 2147483647 w 96"/>
              <a:gd name="T3" fmla="*/ 0 h 32"/>
              <a:gd name="T4" fmla="*/ 0 w 96"/>
              <a:gd name="T5" fmla="*/ 2147483647 h 32"/>
              <a:gd name="T6" fmla="*/ 2147483647 w 96"/>
              <a:gd name="T7" fmla="*/ 2147483647 h 32"/>
              <a:gd name="T8" fmla="*/ 2147483647 w 96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0"/>
          <p:cNvSpPr>
            <a:spLocks/>
          </p:cNvSpPr>
          <p:nvPr/>
        </p:nvSpPr>
        <p:spPr bwMode="auto">
          <a:xfrm>
            <a:off x="1522413" y="3827463"/>
            <a:ext cx="66675" cy="22225"/>
          </a:xfrm>
          <a:custGeom>
            <a:avLst/>
            <a:gdLst>
              <a:gd name="T0" fmla="*/ 2147483647 w 42"/>
              <a:gd name="T1" fmla="*/ 2147483647 h 14"/>
              <a:gd name="T2" fmla="*/ 2147483647 w 42"/>
              <a:gd name="T3" fmla="*/ 0 h 14"/>
              <a:gd name="T4" fmla="*/ 0 w 42"/>
              <a:gd name="T5" fmla="*/ 2147483647 h 14"/>
              <a:gd name="T6" fmla="*/ 2147483647 w 42"/>
              <a:gd name="T7" fmla="*/ 2147483647 h 14"/>
              <a:gd name="T8" fmla="*/ 2147483647 w 42"/>
              <a:gd name="T9" fmla="*/ 214748364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>
            <a:off x="1455738" y="3816350"/>
            <a:ext cx="44450" cy="15875"/>
          </a:xfrm>
          <a:custGeom>
            <a:avLst/>
            <a:gdLst>
              <a:gd name="T0" fmla="*/ 2147483647 w 28"/>
              <a:gd name="T1" fmla="*/ 2147483647 h 10"/>
              <a:gd name="T2" fmla="*/ 0 w 28"/>
              <a:gd name="T3" fmla="*/ 0 h 10"/>
              <a:gd name="T4" fmla="*/ 0 w 28"/>
              <a:gd name="T5" fmla="*/ 2147483647 h 10"/>
              <a:gd name="T6" fmla="*/ 2147483647 w 28"/>
              <a:gd name="T7" fmla="*/ 2147483647 h 10"/>
              <a:gd name="T8" fmla="*/ 2147483647 w 28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1347788" y="3830638"/>
            <a:ext cx="257175" cy="87312"/>
          </a:xfrm>
          <a:custGeom>
            <a:avLst/>
            <a:gdLst>
              <a:gd name="T0" fmla="*/ 0 w 162"/>
              <a:gd name="T1" fmla="*/ 2147483647 h 55"/>
              <a:gd name="T2" fmla="*/ 0 w 162"/>
              <a:gd name="T3" fmla="*/ 2147483647 h 55"/>
              <a:gd name="T4" fmla="*/ 2147483647 w 162"/>
              <a:gd name="T5" fmla="*/ 2147483647 h 55"/>
              <a:gd name="T6" fmla="*/ 2147483647 w 162"/>
              <a:gd name="T7" fmla="*/ 2147483647 h 55"/>
              <a:gd name="T8" fmla="*/ 2147483647 w 162"/>
              <a:gd name="T9" fmla="*/ 2147483647 h 55"/>
              <a:gd name="T10" fmla="*/ 2147483647 w 162"/>
              <a:gd name="T11" fmla="*/ 2147483647 h 55"/>
              <a:gd name="T12" fmla="*/ 2147483647 w 162"/>
              <a:gd name="T13" fmla="*/ 2147483647 h 55"/>
              <a:gd name="T14" fmla="*/ 2147483647 w 162"/>
              <a:gd name="T15" fmla="*/ 2147483647 h 55"/>
              <a:gd name="T16" fmla="*/ 2147483647 w 162"/>
              <a:gd name="T17" fmla="*/ 2147483647 h 55"/>
              <a:gd name="T18" fmla="*/ 2147483647 w 162"/>
              <a:gd name="T19" fmla="*/ 2147483647 h 55"/>
              <a:gd name="T20" fmla="*/ 2147483647 w 162"/>
              <a:gd name="T21" fmla="*/ 2147483647 h 55"/>
              <a:gd name="T22" fmla="*/ 2147483647 w 162"/>
              <a:gd name="T23" fmla="*/ 2147483647 h 55"/>
              <a:gd name="T24" fmla="*/ 2147483647 w 162"/>
              <a:gd name="T25" fmla="*/ 2147483647 h 55"/>
              <a:gd name="T26" fmla="*/ 2147483647 w 162"/>
              <a:gd name="T27" fmla="*/ 2147483647 h 55"/>
              <a:gd name="T28" fmla="*/ 2147483647 w 162"/>
              <a:gd name="T29" fmla="*/ 2147483647 h 55"/>
              <a:gd name="T30" fmla="*/ 2147483647 w 162"/>
              <a:gd name="T31" fmla="*/ 2147483647 h 55"/>
              <a:gd name="T32" fmla="*/ 2147483647 w 162"/>
              <a:gd name="T33" fmla="*/ 0 h 55"/>
              <a:gd name="T34" fmla="*/ 2147483647 w 162"/>
              <a:gd name="T35" fmla="*/ 2147483647 h 55"/>
              <a:gd name="T36" fmla="*/ 2147483647 w 162"/>
              <a:gd name="T37" fmla="*/ 2147483647 h 55"/>
              <a:gd name="T38" fmla="*/ 2147483647 w 162"/>
              <a:gd name="T39" fmla="*/ 2147483647 h 55"/>
              <a:gd name="T40" fmla="*/ 2147483647 w 162"/>
              <a:gd name="T41" fmla="*/ 2147483647 h 55"/>
              <a:gd name="T42" fmla="*/ 2147483647 w 162"/>
              <a:gd name="T43" fmla="*/ 2147483647 h 55"/>
              <a:gd name="T44" fmla="*/ 2147483647 w 162"/>
              <a:gd name="T45" fmla="*/ 2147483647 h 55"/>
              <a:gd name="T46" fmla="*/ 2147483647 w 162"/>
              <a:gd name="T47" fmla="*/ 2147483647 h 55"/>
              <a:gd name="T48" fmla="*/ 2147483647 w 162"/>
              <a:gd name="T49" fmla="*/ 2147483647 h 55"/>
              <a:gd name="T50" fmla="*/ 2147483647 w 162"/>
              <a:gd name="T51" fmla="*/ 2147483647 h 55"/>
              <a:gd name="T52" fmla="*/ 2147483647 w 162"/>
              <a:gd name="T53" fmla="*/ 2147483647 h 55"/>
              <a:gd name="T54" fmla="*/ 2147483647 w 162"/>
              <a:gd name="T55" fmla="*/ 2147483647 h 55"/>
              <a:gd name="T56" fmla="*/ 2147483647 w 162"/>
              <a:gd name="T57" fmla="*/ 2147483647 h 55"/>
              <a:gd name="T58" fmla="*/ 2147483647 w 162"/>
              <a:gd name="T59" fmla="*/ 2147483647 h 55"/>
              <a:gd name="T60" fmla="*/ 2147483647 w 162"/>
              <a:gd name="T61" fmla="*/ 2147483647 h 55"/>
              <a:gd name="T62" fmla="*/ 2147483647 w 162"/>
              <a:gd name="T63" fmla="*/ 2147483647 h 55"/>
              <a:gd name="T64" fmla="*/ 2147483647 w 162"/>
              <a:gd name="T65" fmla="*/ 2147483647 h 55"/>
              <a:gd name="T66" fmla="*/ 2147483647 w 162"/>
              <a:gd name="T67" fmla="*/ 2147483647 h 55"/>
              <a:gd name="T68" fmla="*/ 0 w 162"/>
              <a:gd name="T69" fmla="*/ 2147483647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>
            <a:off x="1604963" y="3821113"/>
            <a:ext cx="90487" cy="41275"/>
          </a:xfrm>
          <a:custGeom>
            <a:avLst/>
            <a:gdLst>
              <a:gd name="T0" fmla="*/ 2147483647 w 57"/>
              <a:gd name="T1" fmla="*/ 2147483647 h 26"/>
              <a:gd name="T2" fmla="*/ 2147483647 w 57"/>
              <a:gd name="T3" fmla="*/ 2147483647 h 26"/>
              <a:gd name="T4" fmla="*/ 2147483647 w 57"/>
              <a:gd name="T5" fmla="*/ 0 h 26"/>
              <a:gd name="T6" fmla="*/ 0 w 57"/>
              <a:gd name="T7" fmla="*/ 2147483647 h 26"/>
              <a:gd name="T8" fmla="*/ 0 w 57"/>
              <a:gd name="T9" fmla="*/ 2147483647 h 26"/>
              <a:gd name="T10" fmla="*/ 2147483647 w 57"/>
              <a:gd name="T11" fmla="*/ 2147483647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4"/>
          <p:cNvSpPr>
            <a:spLocks/>
          </p:cNvSpPr>
          <p:nvPr/>
        </p:nvSpPr>
        <p:spPr bwMode="auto">
          <a:xfrm>
            <a:off x="1365250" y="3648075"/>
            <a:ext cx="50800" cy="193675"/>
          </a:xfrm>
          <a:custGeom>
            <a:avLst/>
            <a:gdLst>
              <a:gd name="T0" fmla="*/ 2147483647 w 32"/>
              <a:gd name="T1" fmla="*/ 2147483647 h 122"/>
              <a:gd name="T2" fmla="*/ 2147483647 w 32"/>
              <a:gd name="T3" fmla="*/ 2147483647 h 122"/>
              <a:gd name="T4" fmla="*/ 2147483647 w 32"/>
              <a:gd name="T5" fmla="*/ 2147483647 h 122"/>
              <a:gd name="T6" fmla="*/ 2147483647 w 32"/>
              <a:gd name="T7" fmla="*/ 2147483647 h 122"/>
              <a:gd name="T8" fmla="*/ 2147483647 w 32"/>
              <a:gd name="T9" fmla="*/ 2147483647 h 122"/>
              <a:gd name="T10" fmla="*/ 2147483647 w 32"/>
              <a:gd name="T11" fmla="*/ 2147483647 h 122"/>
              <a:gd name="T12" fmla="*/ 2147483647 w 32"/>
              <a:gd name="T13" fmla="*/ 2147483647 h 122"/>
              <a:gd name="T14" fmla="*/ 2147483647 w 32"/>
              <a:gd name="T15" fmla="*/ 0 h 122"/>
              <a:gd name="T16" fmla="*/ 2147483647 w 32"/>
              <a:gd name="T17" fmla="*/ 0 h 122"/>
              <a:gd name="T18" fmla="*/ 2147483647 w 32"/>
              <a:gd name="T19" fmla="*/ 0 h 122"/>
              <a:gd name="T20" fmla="*/ 2147483647 w 32"/>
              <a:gd name="T21" fmla="*/ 0 h 122"/>
              <a:gd name="T22" fmla="*/ 2147483647 w 32"/>
              <a:gd name="T23" fmla="*/ 0 h 122"/>
              <a:gd name="T24" fmla="*/ 2147483647 w 32"/>
              <a:gd name="T25" fmla="*/ 0 h 122"/>
              <a:gd name="T26" fmla="*/ 2147483647 w 32"/>
              <a:gd name="T27" fmla="*/ 2147483647 h 122"/>
              <a:gd name="T28" fmla="*/ 2147483647 w 32"/>
              <a:gd name="T29" fmla="*/ 2147483647 h 122"/>
              <a:gd name="T30" fmla="*/ 2147483647 w 32"/>
              <a:gd name="T31" fmla="*/ 2147483647 h 122"/>
              <a:gd name="T32" fmla="*/ 0 w 32"/>
              <a:gd name="T33" fmla="*/ 2147483647 h 122"/>
              <a:gd name="T34" fmla="*/ 0 w 32"/>
              <a:gd name="T35" fmla="*/ 2147483647 h 122"/>
              <a:gd name="T36" fmla="*/ 2147483647 w 32"/>
              <a:gd name="T37" fmla="*/ 2147483647 h 122"/>
              <a:gd name="T38" fmla="*/ 2147483647 w 32"/>
              <a:gd name="T39" fmla="*/ 2147483647 h 122"/>
              <a:gd name="T40" fmla="*/ 2147483647 w 32"/>
              <a:gd name="T41" fmla="*/ 2147483647 h 122"/>
              <a:gd name="T42" fmla="*/ 2147483647 w 32"/>
              <a:gd name="T43" fmla="*/ 2147483647 h 122"/>
              <a:gd name="T44" fmla="*/ 2147483647 w 32"/>
              <a:gd name="T45" fmla="*/ 2147483647 h 122"/>
              <a:gd name="T46" fmla="*/ 2147483647 w 32"/>
              <a:gd name="T47" fmla="*/ 2147483647 h 122"/>
              <a:gd name="T48" fmla="*/ 2147483647 w 32"/>
              <a:gd name="T49" fmla="*/ 2147483647 h 122"/>
              <a:gd name="T50" fmla="*/ 2147483647 w 32"/>
              <a:gd name="T51" fmla="*/ 2147483647 h 122"/>
              <a:gd name="T52" fmla="*/ 2147483647 w 32"/>
              <a:gd name="T53" fmla="*/ 2147483647 h 122"/>
              <a:gd name="T54" fmla="*/ 2147483647 w 32"/>
              <a:gd name="T55" fmla="*/ 2147483647 h 122"/>
              <a:gd name="T56" fmla="*/ 2147483647 w 32"/>
              <a:gd name="T57" fmla="*/ 2147483647 h 122"/>
              <a:gd name="T58" fmla="*/ 2147483647 w 32"/>
              <a:gd name="T59" fmla="*/ 2147483647 h 122"/>
              <a:gd name="T60" fmla="*/ 2147483647 w 32"/>
              <a:gd name="T61" fmla="*/ 2147483647 h 122"/>
              <a:gd name="T62" fmla="*/ 2147483647 w 32"/>
              <a:gd name="T63" fmla="*/ 2147483647 h 122"/>
              <a:gd name="T64" fmla="*/ 2147483647 w 32"/>
              <a:gd name="T65" fmla="*/ 2147483647 h 122"/>
              <a:gd name="T66" fmla="*/ 2147483647 w 32"/>
              <a:gd name="T67" fmla="*/ 2147483647 h 122"/>
              <a:gd name="T68" fmla="*/ 2147483647 w 32"/>
              <a:gd name="T69" fmla="*/ 2147483647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1366838" y="3649663"/>
            <a:ext cx="42862" cy="165100"/>
          </a:xfrm>
          <a:custGeom>
            <a:avLst/>
            <a:gdLst>
              <a:gd name="T0" fmla="*/ 2147483647 w 27"/>
              <a:gd name="T1" fmla="*/ 2147483647 h 104"/>
              <a:gd name="T2" fmla="*/ 2147483647 w 27"/>
              <a:gd name="T3" fmla="*/ 2147483647 h 104"/>
              <a:gd name="T4" fmla="*/ 2147483647 w 27"/>
              <a:gd name="T5" fmla="*/ 2147483647 h 104"/>
              <a:gd name="T6" fmla="*/ 2147483647 w 27"/>
              <a:gd name="T7" fmla="*/ 2147483647 h 104"/>
              <a:gd name="T8" fmla="*/ 2147483647 w 27"/>
              <a:gd name="T9" fmla="*/ 2147483647 h 104"/>
              <a:gd name="T10" fmla="*/ 2147483647 w 27"/>
              <a:gd name="T11" fmla="*/ 2147483647 h 104"/>
              <a:gd name="T12" fmla="*/ 2147483647 w 27"/>
              <a:gd name="T13" fmla="*/ 0 h 104"/>
              <a:gd name="T14" fmla="*/ 2147483647 w 27"/>
              <a:gd name="T15" fmla="*/ 0 h 104"/>
              <a:gd name="T16" fmla="*/ 2147483647 w 27"/>
              <a:gd name="T17" fmla="*/ 0 h 104"/>
              <a:gd name="T18" fmla="*/ 2147483647 w 27"/>
              <a:gd name="T19" fmla="*/ 0 h 104"/>
              <a:gd name="T20" fmla="*/ 2147483647 w 27"/>
              <a:gd name="T21" fmla="*/ 0 h 104"/>
              <a:gd name="T22" fmla="*/ 2147483647 w 27"/>
              <a:gd name="T23" fmla="*/ 0 h 104"/>
              <a:gd name="T24" fmla="*/ 2147483647 w 27"/>
              <a:gd name="T25" fmla="*/ 0 h 104"/>
              <a:gd name="T26" fmla="*/ 2147483647 w 27"/>
              <a:gd name="T27" fmla="*/ 2147483647 h 104"/>
              <a:gd name="T28" fmla="*/ 2147483647 w 27"/>
              <a:gd name="T29" fmla="*/ 2147483647 h 104"/>
              <a:gd name="T30" fmla="*/ 2147483647 w 27"/>
              <a:gd name="T31" fmla="*/ 2147483647 h 104"/>
              <a:gd name="T32" fmla="*/ 0 w 27"/>
              <a:gd name="T33" fmla="*/ 2147483647 h 104"/>
              <a:gd name="T34" fmla="*/ 0 w 27"/>
              <a:gd name="T35" fmla="*/ 2147483647 h 104"/>
              <a:gd name="T36" fmla="*/ 0 w 27"/>
              <a:gd name="T37" fmla="*/ 2147483647 h 104"/>
              <a:gd name="T38" fmla="*/ 2147483647 w 27"/>
              <a:gd name="T39" fmla="*/ 2147483647 h 104"/>
              <a:gd name="T40" fmla="*/ 2147483647 w 27"/>
              <a:gd name="T41" fmla="*/ 2147483647 h 104"/>
              <a:gd name="T42" fmla="*/ 2147483647 w 27"/>
              <a:gd name="T43" fmla="*/ 2147483647 h 104"/>
              <a:gd name="T44" fmla="*/ 2147483647 w 27"/>
              <a:gd name="T45" fmla="*/ 2147483647 h 104"/>
              <a:gd name="T46" fmla="*/ 2147483647 w 27"/>
              <a:gd name="T47" fmla="*/ 2147483647 h 104"/>
              <a:gd name="T48" fmla="*/ 2147483647 w 27"/>
              <a:gd name="T49" fmla="*/ 2147483647 h 104"/>
              <a:gd name="T50" fmla="*/ 2147483647 w 27"/>
              <a:gd name="T51" fmla="*/ 2147483647 h 104"/>
              <a:gd name="T52" fmla="*/ 2147483647 w 27"/>
              <a:gd name="T53" fmla="*/ 2147483647 h 104"/>
              <a:gd name="T54" fmla="*/ 2147483647 w 27"/>
              <a:gd name="T55" fmla="*/ 2147483647 h 104"/>
              <a:gd name="T56" fmla="*/ 2147483647 w 27"/>
              <a:gd name="T57" fmla="*/ 2147483647 h 104"/>
              <a:gd name="T58" fmla="*/ 2147483647 w 27"/>
              <a:gd name="T59" fmla="*/ 2147483647 h 104"/>
              <a:gd name="T60" fmla="*/ 2147483647 w 27"/>
              <a:gd name="T61" fmla="*/ 2147483647 h 104"/>
              <a:gd name="T62" fmla="*/ 2147483647 w 27"/>
              <a:gd name="T63" fmla="*/ 2147483647 h 104"/>
              <a:gd name="T64" fmla="*/ 2147483647 w 27"/>
              <a:gd name="T65" fmla="*/ 2147483647 h 104"/>
              <a:gd name="T66" fmla="*/ 2147483647 w 27"/>
              <a:gd name="T67" fmla="*/ 2147483647 h 104"/>
              <a:gd name="T68" fmla="*/ 2147483647 w 27"/>
              <a:gd name="T69" fmla="*/ 2147483647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6"/>
          <p:cNvSpPr>
            <a:spLocks/>
          </p:cNvSpPr>
          <p:nvPr/>
        </p:nvSpPr>
        <p:spPr bwMode="auto">
          <a:xfrm>
            <a:off x="1370013" y="3651250"/>
            <a:ext cx="34925" cy="133350"/>
          </a:xfrm>
          <a:custGeom>
            <a:avLst/>
            <a:gdLst>
              <a:gd name="T0" fmla="*/ 2147483647 w 22"/>
              <a:gd name="T1" fmla="*/ 2147483647 h 84"/>
              <a:gd name="T2" fmla="*/ 2147483647 w 22"/>
              <a:gd name="T3" fmla="*/ 2147483647 h 84"/>
              <a:gd name="T4" fmla="*/ 2147483647 w 22"/>
              <a:gd name="T5" fmla="*/ 2147483647 h 84"/>
              <a:gd name="T6" fmla="*/ 2147483647 w 22"/>
              <a:gd name="T7" fmla="*/ 2147483647 h 84"/>
              <a:gd name="T8" fmla="*/ 2147483647 w 22"/>
              <a:gd name="T9" fmla="*/ 2147483647 h 84"/>
              <a:gd name="T10" fmla="*/ 2147483647 w 22"/>
              <a:gd name="T11" fmla="*/ 0 h 84"/>
              <a:gd name="T12" fmla="*/ 2147483647 w 22"/>
              <a:gd name="T13" fmla="*/ 0 h 84"/>
              <a:gd name="T14" fmla="*/ 2147483647 w 22"/>
              <a:gd name="T15" fmla="*/ 0 h 84"/>
              <a:gd name="T16" fmla="*/ 2147483647 w 22"/>
              <a:gd name="T17" fmla="*/ 0 h 84"/>
              <a:gd name="T18" fmla="*/ 2147483647 w 22"/>
              <a:gd name="T19" fmla="*/ 0 h 84"/>
              <a:gd name="T20" fmla="*/ 2147483647 w 22"/>
              <a:gd name="T21" fmla="*/ 0 h 84"/>
              <a:gd name="T22" fmla="*/ 2147483647 w 22"/>
              <a:gd name="T23" fmla="*/ 0 h 84"/>
              <a:gd name="T24" fmla="*/ 2147483647 w 22"/>
              <a:gd name="T25" fmla="*/ 0 h 84"/>
              <a:gd name="T26" fmla="*/ 2147483647 w 22"/>
              <a:gd name="T27" fmla="*/ 0 h 84"/>
              <a:gd name="T28" fmla="*/ 2147483647 w 22"/>
              <a:gd name="T29" fmla="*/ 2147483647 h 84"/>
              <a:gd name="T30" fmla="*/ 2147483647 w 22"/>
              <a:gd name="T31" fmla="*/ 2147483647 h 84"/>
              <a:gd name="T32" fmla="*/ 0 w 22"/>
              <a:gd name="T33" fmla="*/ 2147483647 h 84"/>
              <a:gd name="T34" fmla="*/ 0 w 22"/>
              <a:gd name="T35" fmla="*/ 2147483647 h 84"/>
              <a:gd name="T36" fmla="*/ 0 w 22"/>
              <a:gd name="T37" fmla="*/ 2147483647 h 84"/>
              <a:gd name="T38" fmla="*/ 0 w 22"/>
              <a:gd name="T39" fmla="*/ 2147483647 h 84"/>
              <a:gd name="T40" fmla="*/ 2147483647 w 22"/>
              <a:gd name="T41" fmla="*/ 2147483647 h 84"/>
              <a:gd name="T42" fmla="*/ 2147483647 w 22"/>
              <a:gd name="T43" fmla="*/ 2147483647 h 84"/>
              <a:gd name="T44" fmla="*/ 2147483647 w 22"/>
              <a:gd name="T45" fmla="*/ 2147483647 h 84"/>
              <a:gd name="T46" fmla="*/ 2147483647 w 22"/>
              <a:gd name="T47" fmla="*/ 2147483647 h 84"/>
              <a:gd name="T48" fmla="*/ 2147483647 w 22"/>
              <a:gd name="T49" fmla="*/ 2147483647 h 84"/>
              <a:gd name="T50" fmla="*/ 2147483647 w 22"/>
              <a:gd name="T51" fmla="*/ 2147483647 h 84"/>
              <a:gd name="T52" fmla="*/ 2147483647 w 22"/>
              <a:gd name="T53" fmla="*/ 2147483647 h 84"/>
              <a:gd name="T54" fmla="*/ 2147483647 w 22"/>
              <a:gd name="T55" fmla="*/ 2147483647 h 84"/>
              <a:gd name="T56" fmla="*/ 2147483647 w 22"/>
              <a:gd name="T57" fmla="*/ 2147483647 h 84"/>
              <a:gd name="T58" fmla="*/ 2147483647 w 22"/>
              <a:gd name="T59" fmla="*/ 2147483647 h 84"/>
              <a:gd name="T60" fmla="*/ 2147483647 w 22"/>
              <a:gd name="T61" fmla="*/ 2147483647 h 84"/>
              <a:gd name="T62" fmla="*/ 2147483647 w 22"/>
              <a:gd name="T63" fmla="*/ 2147483647 h 84"/>
              <a:gd name="T64" fmla="*/ 2147483647 w 22"/>
              <a:gd name="T65" fmla="*/ 2147483647 h 84"/>
              <a:gd name="T66" fmla="*/ 2147483647 w 22"/>
              <a:gd name="T67" fmla="*/ 2147483647 h 84"/>
              <a:gd name="T68" fmla="*/ 2147483647 w 22"/>
              <a:gd name="T69" fmla="*/ 2147483647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7"/>
          <p:cNvSpPr>
            <a:spLocks/>
          </p:cNvSpPr>
          <p:nvPr/>
        </p:nvSpPr>
        <p:spPr bwMode="auto">
          <a:xfrm>
            <a:off x="1371600" y="3651250"/>
            <a:ext cx="26988" cy="103188"/>
          </a:xfrm>
          <a:custGeom>
            <a:avLst/>
            <a:gdLst>
              <a:gd name="T0" fmla="*/ 2147483647 w 17"/>
              <a:gd name="T1" fmla="*/ 2147483647 h 65"/>
              <a:gd name="T2" fmla="*/ 2147483647 w 17"/>
              <a:gd name="T3" fmla="*/ 2147483647 h 65"/>
              <a:gd name="T4" fmla="*/ 2147483647 w 17"/>
              <a:gd name="T5" fmla="*/ 2147483647 h 65"/>
              <a:gd name="T6" fmla="*/ 2147483647 w 17"/>
              <a:gd name="T7" fmla="*/ 2147483647 h 65"/>
              <a:gd name="T8" fmla="*/ 2147483647 w 17"/>
              <a:gd name="T9" fmla="*/ 2147483647 h 65"/>
              <a:gd name="T10" fmla="*/ 2147483647 w 17"/>
              <a:gd name="T11" fmla="*/ 0 h 65"/>
              <a:gd name="T12" fmla="*/ 2147483647 w 17"/>
              <a:gd name="T13" fmla="*/ 2147483647 h 65"/>
              <a:gd name="T14" fmla="*/ 2147483647 w 17"/>
              <a:gd name="T15" fmla="*/ 2147483647 h 65"/>
              <a:gd name="T16" fmla="*/ 0 w 17"/>
              <a:gd name="T17" fmla="*/ 2147483647 h 65"/>
              <a:gd name="T18" fmla="*/ 0 w 17"/>
              <a:gd name="T19" fmla="*/ 2147483647 h 65"/>
              <a:gd name="T20" fmla="*/ 0 w 17"/>
              <a:gd name="T21" fmla="*/ 2147483647 h 65"/>
              <a:gd name="T22" fmla="*/ 2147483647 w 17"/>
              <a:gd name="T23" fmla="*/ 2147483647 h 65"/>
              <a:gd name="T24" fmla="*/ 2147483647 w 17"/>
              <a:gd name="T25" fmla="*/ 2147483647 h 65"/>
              <a:gd name="T26" fmla="*/ 2147483647 w 17"/>
              <a:gd name="T27" fmla="*/ 2147483647 h 65"/>
              <a:gd name="T28" fmla="*/ 2147483647 w 17"/>
              <a:gd name="T29" fmla="*/ 2147483647 h 65"/>
              <a:gd name="T30" fmla="*/ 2147483647 w 17"/>
              <a:gd name="T31" fmla="*/ 2147483647 h 65"/>
              <a:gd name="T32" fmla="*/ 2147483647 w 17"/>
              <a:gd name="T33" fmla="*/ 2147483647 h 65"/>
              <a:gd name="T34" fmla="*/ 2147483647 w 17"/>
              <a:gd name="T35" fmla="*/ 2147483647 h 65"/>
              <a:gd name="T36" fmla="*/ 2147483647 w 17"/>
              <a:gd name="T37" fmla="*/ 2147483647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>
            <a:off x="1371600" y="3652838"/>
            <a:ext cx="22225" cy="74612"/>
          </a:xfrm>
          <a:custGeom>
            <a:avLst/>
            <a:gdLst>
              <a:gd name="T0" fmla="*/ 2147483647 w 14"/>
              <a:gd name="T1" fmla="*/ 2147483647 h 47"/>
              <a:gd name="T2" fmla="*/ 2147483647 w 14"/>
              <a:gd name="T3" fmla="*/ 2147483647 h 47"/>
              <a:gd name="T4" fmla="*/ 2147483647 w 14"/>
              <a:gd name="T5" fmla="*/ 2147483647 h 47"/>
              <a:gd name="T6" fmla="*/ 2147483647 w 14"/>
              <a:gd name="T7" fmla="*/ 2147483647 h 47"/>
              <a:gd name="T8" fmla="*/ 2147483647 w 14"/>
              <a:gd name="T9" fmla="*/ 0 h 47"/>
              <a:gd name="T10" fmla="*/ 2147483647 w 14"/>
              <a:gd name="T11" fmla="*/ 0 h 47"/>
              <a:gd name="T12" fmla="*/ 2147483647 w 14"/>
              <a:gd name="T13" fmla="*/ 2147483647 h 47"/>
              <a:gd name="T14" fmla="*/ 2147483647 w 14"/>
              <a:gd name="T15" fmla="*/ 2147483647 h 47"/>
              <a:gd name="T16" fmla="*/ 0 w 14"/>
              <a:gd name="T17" fmla="*/ 2147483647 h 47"/>
              <a:gd name="T18" fmla="*/ 0 w 14"/>
              <a:gd name="T19" fmla="*/ 2147483647 h 47"/>
              <a:gd name="T20" fmla="*/ 2147483647 w 14"/>
              <a:gd name="T21" fmla="*/ 2147483647 h 47"/>
              <a:gd name="T22" fmla="*/ 2147483647 w 14"/>
              <a:gd name="T23" fmla="*/ 2147483647 h 47"/>
              <a:gd name="T24" fmla="*/ 2147483647 w 14"/>
              <a:gd name="T25" fmla="*/ 2147483647 h 47"/>
              <a:gd name="T26" fmla="*/ 2147483647 w 14"/>
              <a:gd name="T27" fmla="*/ 2147483647 h 47"/>
              <a:gd name="T28" fmla="*/ 2147483647 w 14"/>
              <a:gd name="T29" fmla="*/ 2147483647 h 47"/>
              <a:gd name="T30" fmla="*/ 2147483647 w 14"/>
              <a:gd name="T31" fmla="*/ 2147483647 h 47"/>
              <a:gd name="T32" fmla="*/ 2147483647 w 14"/>
              <a:gd name="T33" fmla="*/ 2147483647 h 47"/>
              <a:gd name="T34" fmla="*/ 2147483647 w 14"/>
              <a:gd name="T35" fmla="*/ 2147483647 h 47"/>
              <a:gd name="T36" fmla="*/ 2147483647 w 14"/>
              <a:gd name="T37" fmla="*/ 214748364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29"/>
          <p:cNvSpPr>
            <a:spLocks/>
          </p:cNvSpPr>
          <p:nvPr/>
        </p:nvSpPr>
        <p:spPr bwMode="auto">
          <a:xfrm>
            <a:off x="1373188" y="3654425"/>
            <a:ext cx="14287" cy="42863"/>
          </a:xfrm>
          <a:custGeom>
            <a:avLst/>
            <a:gdLst>
              <a:gd name="T0" fmla="*/ 2147483647 w 9"/>
              <a:gd name="T1" fmla="*/ 2147483647 h 27"/>
              <a:gd name="T2" fmla="*/ 2147483647 w 9"/>
              <a:gd name="T3" fmla="*/ 2147483647 h 27"/>
              <a:gd name="T4" fmla="*/ 2147483647 w 9"/>
              <a:gd name="T5" fmla="*/ 2147483647 h 27"/>
              <a:gd name="T6" fmla="*/ 2147483647 w 9"/>
              <a:gd name="T7" fmla="*/ 2147483647 h 27"/>
              <a:gd name="T8" fmla="*/ 2147483647 w 9"/>
              <a:gd name="T9" fmla="*/ 0 h 27"/>
              <a:gd name="T10" fmla="*/ 2147483647 w 9"/>
              <a:gd name="T11" fmla="*/ 0 h 27"/>
              <a:gd name="T12" fmla="*/ 2147483647 w 9"/>
              <a:gd name="T13" fmla="*/ 0 h 27"/>
              <a:gd name="T14" fmla="*/ 2147483647 w 9"/>
              <a:gd name="T15" fmla="*/ 2147483647 h 27"/>
              <a:gd name="T16" fmla="*/ 0 w 9"/>
              <a:gd name="T17" fmla="*/ 2147483647 h 27"/>
              <a:gd name="T18" fmla="*/ 0 w 9"/>
              <a:gd name="T19" fmla="*/ 2147483647 h 27"/>
              <a:gd name="T20" fmla="*/ 0 w 9"/>
              <a:gd name="T21" fmla="*/ 2147483647 h 27"/>
              <a:gd name="T22" fmla="*/ 2147483647 w 9"/>
              <a:gd name="T23" fmla="*/ 2147483647 h 27"/>
              <a:gd name="T24" fmla="*/ 2147483647 w 9"/>
              <a:gd name="T25" fmla="*/ 2147483647 h 27"/>
              <a:gd name="T26" fmla="*/ 2147483647 w 9"/>
              <a:gd name="T27" fmla="*/ 2147483647 h 27"/>
              <a:gd name="T28" fmla="*/ 2147483647 w 9"/>
              <a:gd name="T29" fmla="*/ 2147483647 h 27"/>
              <a:gd name="T30" fmla="*/ 2147483647 w 9"/>
              <a:gd name="T31" fmla="*/ 2147483647 h 27"/>
              <a:gd name="T32" fmla="*/ 2147483647 w 9"/>
              <a:gd name="T33" fmla="*/ 2147483647 h 27"/>
              <a:gd name="T34" fmla="*/ 2147483647 w 9"/>
              <a:gd name="T35" fmla="*/ 2147483647 h 27"/>
              <a:gd name="T36" fmla="*/ 2147483647 w 9"/>
              <a:gd name="T37" fmla="*/ 214748364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1549400" y="3776663"/>
            <a:ext cx="22225" cy="20637"/>
          </a:xfrm>
          <a:custGeom>
            <a:avLst/>
            <a:gdLst>
              <a:gd name="T0" fmla="*/ 2147483647 w 14"/>
              <a:gd name="T1" fmla="*/ 2147483647 h 13"/>
              <a:gd name="T2" fmla="*/ 2147483647 w 14"/>
              <a:gd name="T3" fmla="*/ 2147483647 h 13"/>
              <a:gd name="T4" fmla="*/ 2147483647 w 14"/>
              <a:gd name="T5" fmla="*/ 2147483647 h 13"/>
              <a:gd name="T6" fmla="*/ 2147483647 w 14"/>
              <a:gd name="T7" fmla="*/ 2147483647 h 13"/>
              <a:gd name="T8" fmla="*/ 2147483647 w 14"/>
              <a:gd name="T9" fmla="*/ 2147483647 h 13"/>
              <a:gd name="T10" fmla="*/ 2147483647 w 14"/>
              <a:gd name="T11" fmla="*/ 2147483647 h 13"/>
              <a:gd name="T12" fmla="*/ 2147483647 w 14"/>
              <a:gd name="T13" fmla="*/ 2147483647 h 13"/>
              <a:gd name="T14" fmla="*/ 2147483647 w 14"/>
              <a:gd name="T15" fmla="*/ 2147483647 h 13"/>
              <a:gd name="T16" fmla="*/ 2147483647 w 14"/>
              <a:gd name="T17" fmla="*/ 2147483647 h 13"/>
              <a:gd name="T18" fmla="*/ 2147483647 w 14"/>
              <a:gd name="T19" fmla="*/ 2147483647 h 13"/>
              <a:gd name="T20" fmla="*/ 2147483647 w 14"/>
              <a:gd name="T21" fmla="*/ 2147483647 h 13"/>
              <a:gd name="T22" fmla="*/ 2147483647 w 14"/>
              <a:gd name="T23" fmla="*/ 2147483647 h 13"/>
              <a:gd name="T24" fmla="*/ 2147483647 w 14"/>
              <a:gd name="T25" fmla="*/ 2147483647 h 13"/>
              <a:gd name="T26" fmla="*/ 2147483647 w 14"/>
              <a:gd name="T27" fmla="*/ 0 h 13"/>
              <a:gd name="T28" fmla="*/ 2147483647 w 14"/>
              <a:gd name="T29" fmla="*/ 0 h 13"/>
              <a:gd name="T30" fmla="*/ 2147483647 w 14"/>
              <a:gd name="T31" fmla="*/ 0 h 13"/>
              <a:gd name="T32" fmla="*/ 2147483647 w 14"/>
              <a:gd name="T33" fmla="*/ 0 h 13"/>
              <a:gd name="T34" fmla="*/ 2147483647 w 14"/>
              <a:gd name="T35" fmla="*/ 0 h 13"/>
              <a:gd name="T36" fmla="*/ 2147483647 w 14"/>
              <a:gd name="T37" fmla="*/ 0 h 13"/>
              <a:gd name="T38" fmla="*/ 2147483647 w 14"/>
              <a:gd name="T39" fmla="*/ 0 h 13"/>
              <a:gd name="T40" fmla="*/ 2147483647 w 14"/>
              <a:gd name="T41" fmla="*/ 2147483647 h 13"/>
              <a:gd name="T42" fmla="*/ 2147483647 w 14"/>
              <a:gd name="T43" fmla="*/ 2147483647 h 13"/>
              <a:gd name="T44" fmla="*/ 2147483647 w 14"/>
              <a:gd name="T45" fmla="*/ 2147483647 h 13"/>
              <a:gd name="T46" fmla="*/ 0 w 14"/>
              <a:gd name="T47" fmla="*/ 2147483647 h 13"/>
              <a:gd name="T48" fmla="*/ 0 w 14"/>
              <a:gd name="T49" fmla="*/ 2147483647 h 13"/>
              <a:gd name="T50" fmla="*/ 0 w 14"/>
              <a:gd name="T51" fmla="*/ 2147483647 h 13"/>
              <a:gd name="T52" fmla="*/ 2147483647 w 14"/>
              <a:gd name="T53" fmla="*/ 2147483647 h 13"/>
              <a:gd name="T54" fmla="*/ 2147483647 w 14"/>
              <a:gd name="T55" fmla="*/ 2147483647 h 13"/>
              <a:gd name="T56" fmla="*/ 2147483647 w 14"/>
              <a:gd name="T57" fmla="*/ 2147483647 h 13"/>
              <a:gd name="T58" fmla="*/ 2147483647 w 14"/>
              <a:gd name="T59" fmla="*/ 2147483647 h 13"/>
              <a:gd name="T60" fmla="*/ 2147483647 w 14"/>
              <a:gd name="T61" fmla="*/ 2147483647 h 13"/>
              <a:gd name="T62" fmla="*/ 2147483647 w 14"/>
              <a:gd name="T63" fmla="*/ 2147483647 h 13"/>
              <a:gd name="T64" fmla="*/ 2147483647 w 14"/>
              <a:gd name="T65" fmla="*/ 214748364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1484313" y="3776663"/>
            <a:ext cx="11112" cy="11112"/>
          </a:xfrm>
          <a:custGeom>
            <a:avLst/>
            <a:gdLst>
              <a:gd name="T0" fmla="*/ 2147483647 w 7"/>
              <a:gd name="T1" fmla="*/ 2147483647 h 7"/>
              <a:gd name="T2" fmla="*/ 2147483647 w 7"/>
              <a:gd name="T3" fmla="*/ 2147483647 h 7"/>
              <a:gd name="T4" fmla="*/ 2147483647 w 7"/>
              <a:gd name="T5" fmla="*/ 2147483647 h 7"/>
              <a:gd name="T6" fmla="*/ 2147483647 w 7"/>
              <a:gd name="T7" fmla="*/ 2147483647 h 7"/>
              <a:gd name="T8" fmla="*/ 2147483647 w 7"/>
              <a:gd name="T9" fmla="*/ 2147483647 h 7"/>
              <a:gd name="T10" fmla="*/ 2147483647 w 7"/>
              <a:gd name="T11" fmla="*/ 2147483647 h 7"/>
              <a:gd name="T12" fmla="*/ 2147483647 w 7"/>
              <a:gd name="T13" fmla="*/ 2147483647 h 7"/>
              <a:gd name="T14" fmla="*/ 2147483647 w 7"/>
              <a:gd name="T15" fmla="*/ 0 h 7"/>
              <a:gd name="T16" fmla="*/ 2147483647 w 7"/>
              <a:gd name="T17" fmla="*/ 0 h 7"/>
              <a:gd name="T18" fmla="*/ 2147483647 w 7"/>
              <a:gd name="T19" fmla="*/ 0 h 7"/>
              <a:gd name="T20" fmla="*/ 2147483647 w 7"/>
              <a:gd name="T21" fmla="*/ 2147483647 h 7"/>
              <a:gd name="T22" fmla="*/ 0 w 7"/>
              <a:gd name="T23" fmla="*/ 2147483647 h 7"/>
              <a:gd name="T24" fmla="*/ 0 w 7"/>
              <a:gd name="T25" fmla="*/ 2147483647 h 7"/>
              <a:gd name="T26" fmla="*/ 0 w 7"/>
              <a:gd name="T27" fmla="*/ 2147483647 h 7"/>
              <a:gd name="T28" fmla="*/ 2147483647 w 7"/>
              <a:gd name="T29" fmla="*/ 2147483647 h 7"/>
              <a:gd name="T30" fmla="*/ 2147483647 w 7"/>
              <a:gd name="T31" fmla="*/ 2147483647 h 7"/>
              <a:gd name="T32" fmla="*/ 2147483647 w 7"/>
              <a:gd name="T33" fmla="*/ 2147483647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2"/>
          <p:cNvSpPr>
            <a:spLocks/>
          </p:cNvSpPr>
          <p:nvPr/>
        </p:nvSpPr>
        <p:spPr bwMode="auto">
          <a:xfrm>
            <a:off x="1503363" y="3776663"/>
            <a:ext cx="7937" cy="11112"/>
          </a:xfrm>
          <a:custGeom>
            <a:avLst/>
            <a:gdLst>
              <a:gd name="T0" fmla="*/ 2147483647 w 5"/>
              <a:gd name="T1" fmla="*/ 2147483647 h 7"/>
              <a:gd name="T2" fmla="*/ 2147483647 w 5"/>
              <a:gd name="T3" fmla="*/ 2147483647 h 7"/>
              <a:gd name="T4" fmla="*/ 2147483647 w 5"/>
              <a:gd name="T5" fmla="*/ 2147483647 h 7"/>
              <a:gd name="T6" fmla="*/ 2147483647 w 5"/>
              <a:gd name="T7" fmla="*/ 2147483647 h 7"/>
              <a:gd name="T8" fmla="*/ 2147483647 w 5"/>
              <a:gd name="T9" fmla="*/ 2147483647 h 7"/>
              <a:gd name="T10" fmla="*/ 2147483647 w 5"/>
              <a:gd name="T11" fmla="*/ 2147483647 h 7"/>
              <a:gd name="T12" fmla="*/ 2147483647 w 5"/>
              <a:gd name="T13" fmla="*/ 2147483647 h 7"/>
              <a:gd name="T14" fmla="*/ 2147483647 w 5"/>
              <a:gd name="T15" fmla="*/ 0 h 7"/>
              <a:gd name="T16" fmla="*/ 2147483647 w 5"/>
              <a:gd name="T17" fmla="*/ 0 h 7"/>
              <a:gd name="T18" fmla="*/ 2147483647 w 5"/>
              <a:gd name="T19" fmla="*/ 0 h 7"/>
              <a:gd name="T20" fmla="*/ 2147483647 w 5"/>
              <a:gd name="T21" fmla="*/ 2147483647 h 7"/>
              <a:gd name="T22" fmla="*/ 0 w 5"/>
              <a:gd name="T23" fmla="*/ 2147483647 h 7"/>
              <a:gd name="T24" fmla="*/ 0 w 5"/>
              <a:gd name="T25" fmla="*/ 2147483647 h 7"/>
              <a:gd name="T26" fmla="*/ 0 w 5"/>
              <a:gd name="T27" fmla="*/ 2147483647 h 7"/>
              <a:gd name="T28" fmla="*/ 2147483647 w 5"/>
              <a:gd name="T29" fmla="*/ 2147483647 h 7"/>
              <a:gd name="T30" fmla="*/ 2147483647 w 5"/>
              <a:gd name="T31" fmla="*/ 2147483647 h 7"/>
              <a:gd name="T32" fmla="*/ 2147483647 w 5"/>
              <a:gd name="T33" fmla="*/ 2147483647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3"/>
          <p:cNvSpPr>
            <a:spLocks/>
          </p:cNvSpPr>
          <p:nvPr/>
        </p:nvSpPr>
        <p:spPr bwMode="auto">
          <a:xfrm>
            <a:off x="1430338" y="3630613"/>
            <a:ext cx="30162" cy="146050"/>
          </a:xfrm>
          <a:custGeom>
            <a:avLst/>
            <a:gdLst>
              <a:gd name="T0" fmla="*/ 2147483647 w 19"/>
              <a:gd name="T1" fmla="*/ 2147483647 h 92"/>
              <a:gd name="T2" fmla="*/ 2147483647 w 19"/>
              <a:gd name="T3" fmla="*/ 2147483647 h 92"/>
              <a:gd name="T4" fmla="*/ 2147483647 w 19"/>
              <a:gd name="T5" fmla="*/ 2147483647 h 92"/>
              <a:gd name="T6" fmla="*/ 2147483647 w 19"/>
              <a:gd name="T7" fmla="*/ 2147483647 h 92"/>
              <a:gd name="T8" fmla="*/ 2147483647 w 19"/>
              <a:gd name="T9" fmla="*/ 2147483647 h 92"/>
              <a:gd name="T10" fmla="*/ 0 w 19"/>
              <a:gd name="T11" fmla="*/ 2147483647 h 92"/>
              <a:gd name="T12" fmla="*/ 0 w 19"/>
              <a:gd name="T13" fmla="*/ 2147483647 h 92"/>
              <a:gd name="T14" fmla="*/ 2147483647 w 19"/>
              <a:gd name="T15" fmla="*/ 2147483647 h 92"/>
              <a:gd name="T16" fmla="*/ 2147483647 w 19"/>
              <a:gd name="T17" fmla="*/ 2147483647 h 92"/>
              <a:gd name="T18" fmla="*/ 2147483647 w 19"/>
              <a:gd name="T19" fmla="*/ 2147483647 h 92"/>
              <a:gd name="T20" fmla="*/ 2147483647 w 19"/>
              <a:gd name="T21" fmla="*/ 2147483647 h 92"/>
              <a:gd name="T22" fmla="*/ 2147483647 w 19"/>
              <a:gd name="T23" fmla="*/ 2147483647 h 92"/>
              <a:gd name="T24" fmla="*/ 2147483647 w 19"/>
              <a:gd name="T25" fmla="*/ 2147483647 h 92"/>
              <a:gd name="T26" fmla="*/ 2147483647 w 19"/>
              <a:gd name="T27" fmla="*/ 2147483647 h 92"/>
              <a:gd name="T28" fmla="*/ 2147483647 w 19"/>
              <a:gd name="T29" fmla="*/ 2147483647 h 92"/>
              <a:gd name="T30" fmla="*/ 2147483647 w 19"/>
              <a:gd name="T31" fmla="*/ 2147483647 h 92"/>
              <a:gd name="T32" fmla="*/ 2147483647 w 19"/>
              <a:gd name="T33" fmla="*/ 2147483647 h 92"/>
              <a:gd name="T34" fmla="*/ 2147483647 w 19"/>
              <a:gd name="T35" fmla="*/ 2147483647 h 92"/>
              <a:gd name="T36" fmla="*/ 2147483647 w 19"/>
              <a:gd name="T37" fmla="*/ 0 h 92"/>
              <a:gd name="T38" fmla="*/ 2147483647 w 19"/>
              <a:gd name="T39" fmla="*/ 0 h 92"/>
              <a:gd name="T40" fmla="*/ 2147483647 w 19"/>
              <a:gd name="T41" fmla="*/ 0 h 92"/>
              <a:gd name="T42" fmla="*/ 2147483647 w 19"/>
              <a:gd name="T43" fmla="*/ 0 h 92"/>
              <a:gd name="T44" fmla="*/ 2147483647 w 19"/>
              <a:gd name="T45" fmla="*/ 0 h 92"/>
              <a:gd name="T46" fmla="*/ 2147483647 w 19"/>
              <a:gd name="T47" fmla="*/ 0 h 92"/>
              <a:gd name="T48" fmla="*/ 2147483647 w 19"/>
              <a:gd name="T49" fmla="*/ 0 h 92"/>
              <a:gd name="T50" fmla="*/ 2147483647 w 19"/>
              <a:gd name="T51" fmla="*/ 2147483647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4"/>
          <p:cNvSpPr>
            <a:spLocks/>
          </p:cNvSpPr>
          <p:nvPr/>
        </p:nvSpPr>
        <p:spPr bwMode="auto">
          <a:xfrm>
            <a:off x="1585913" y="3611563"/>
            <a:ext cx="42862" cy="163512"/>
          </a:xfrm>
          <a:custGeom>
            <a:avLst/>
            <a:gdLst>
              <a:gd name="T0" fmla="*/ 2147483647 w 27"/>
              <a:gd name="T1" fmla="*/ 0 h 103"/>
              <a:gd name="T2" fmla="*/ 2147483647 w 27"/>
              <a:gd name="T3" fmla="*/ 2147483647 h 103"/>
              <a:gd name="T4" fmla="*/ 2147483647 w 27"/>
              <a:gd name="T5" fmla="*/ 2147483647 h 103"/>
              <a:gd name="T6" fmla="*/ 2147483647 w 27"/>
              <a:gd name="T7" fmla="*/ 2147483647 h 103"/>
              <a:gd name="T8" fmla="*/ 2147483647 w 27"/>
              <a:gd name="T9" fmla="*/ 2147483647 h 103"/>
              <a:gd name="T10" fmla="*/ 2147483647 w 27"/>
              <a:gd name="T11" fmla="*/ 2147483647 h 103"/>
              <a:gd name="T12" fmla="*/ 2147483647 w 27"/>
              <a:gd name="T13" fmla="*/ 2147483647 h 103"/>
              <a:gd name="T14" fmla="*/ 2147483647 w 27"/>
              <a:gd name="T15" fmla="*/ 2147483647 h 103"/>
              <a:gd name="T16" fmla="*/ 2147483647 w 27"/>
              <a:gd name="T17" fmla="*/ 2147483647 h 103"/>
              <a:gd name="T18" fmla="*/ 2147483647 w 27"/>
              <a:gd name="T19" fmla="*/ 2147483647 h 103"/>
              <a:gd name="T20" fmla="*/ 2147483647 w 27"/>
              <a:gd name="T21" fmla="*/ 2147483647 h 103"/>
              <a:gd name="T22" fmla="*/ 2147483647 w 27"/>
              <a:gd name="T23" fmla="*/ 2147483647 h 103"/>
              <a:gd name="T24" fmla="*/ 2147483647 w 27"/>
              <a:gd name="T25" fmla="*/ 2147483647 h 103"/>
              <a:gd name="T26" fmla="*/ 2147483647 w 27"/>
              <a:gd name="T27" fmla="*/ 2147483647 h 103"/>
              <a:gd name="T28" fmla="*/ 0 w 27"/>
              <a:gd name="T29" fmla="*/ 2147483647 h 103"/>
              <a:gd name="T30" fmla="*/ 2147483647 w 27"/>
              <a:gd name="T31" fmla="*/ 2147483647 h 103"/>
              <a:gd name="T32" fmla="*/ 2147483647 w 27"/>
              <a:gd name="T33" fmla="*/ 2147483647 h 103"/>
              <a:gd name="T34" fmla="*/ 2147483647 w 27"/>
              <a:gd name="T35" fmla="*/ 0 h 103"/>
              <a:gd name="T36" fmla="*/ 2147483647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5"/>
          <p:cNvSpPr>
            <a:spLocks/>
          </p:cNvSpPr>
          <p:nvPr/>
        </p:nvSpPr>
        <p:spPr bwMode="auto">
          <a:xfrm>
            <a:off x="1430338" y="3638550"/>
            <a:ext cx="28575" cy="127000"/>
          </a:xfrm>
          <a:custGeom>
            <a:avLst/>
            <a:gdLst>
              <a:gd name="T0" fmla="*/ 2147483647 w 18"/>
              <a:gd name="T1" fmla="*/ 2147483647 h 80"/>
              <a:gd name="T2" fmla="*/ 2147483647 w 18"/>
              <a:gd name="T3" fmla="*/ 2147483647 h 80"/>
              <a:gd name="T4" fmla="*/ 2147483647 w 18"/>
              <a:gd name="T5" fmla="*/ 2147483647 h 80"/>
              <a:gd name="T6" fmla="*/ 2147483647 w 18"/>
              <a:gd name="T7" fmla="*/ 2147483647 h 80"/>
              <a:gd name="T8" fmla="*/ 2147483647 w 18"/>
              <a:gd name="T9" fmla="*/ 2147483647 h 80"/>
              <a:gd name="T10" fmla="*/ 0 w 18"/>
              <a:gd name="T11" fmla="*/ 2147483647 h 80"/>
              <a:gd name="T12" fmla="*/ 2147483647 w 18"/>
              <a:gd name="T13" fmla="*/ 2147483647 h 80"/>
              <a:gd name="T14" fmla="*/ 2147483647 w 18"/>
              <a:gd name="T15" fmla="*/ 2147483647 h 80"/>
              <a:gd name="T16" fmla="*/ 2147483647 w 18"/>
              <a:gd name="T17" fmla="*/ 2147483647 h 80"/>
              <a:gd name="T18" fmla="*/ 2147483647 w 18"/>
              <a:gd name="T19" fmla="*/ 2147483647 h 80"/>
              <a:gd name="T20" fmla="*/ 2147483647 w 18"/>
              <a:gd name="T21" fmla="*/ 2147483647 h 80"/>
              <a:gd name="T22" fmla="*/ 2147483647 w 18"/>
              <a:gd name="T23" fmla="*/ 2147483647 h 80"/>
              <a:gd name="T24" fmla="*/ 2147483647 w 18"/>
              <a:gd name="T25" fmla="*/ 2147483647 h 80"/>
              <a:gd name="T26" fmla="*/ 2147483647 w 18"/>
              <a:gd name="T27" fmla="*/ 2147483647 h 80"/>
              <a:gd name="T28" fmla="*/ 2147483647 w 18"/>
              <a:gd name="T29" fmla="*/ 2147483647 h 80"/>
              <a:gd name="T30" fmla="*/ 2147483647 w 18"/>
              <a:gd name="T31" fmla="*/ 2147483647 h 80"/>
              <a:gd name="T32" fmla="*/ 2147483647 w 18"/>
              <a:gd name="T33" fmla="*/ 2147483647 h 80"/>
              <a:gd name="T34" fmla="*/ 2147483647 w 18"/>
              <a:gd name="T35" fmla="*/ 2147483647 h 80"/>
              <a:gd name="T36" fmla="*/ 2147483647 w 18"/>
              <a:gd name="T37" fmla="*/ 2147483647 h 80"/>
              <a:gd name="T38" fmla="*/ 2147483647 w 18"/>
              <a:gd name="T39" fmla="*/ 2147483647 h 80"/>
              <a:gd name="T40" fmla="*/ 2147483647 w 18"/>
              <a:gd name="T41" fmla="*/ 2147483647 h 80"/>
              <a:gd name="T42" fmla="*/ 2147483647 w 18"/>
              <a:gd name="T43" fmla="*/ 0 h 80"/>
              <a:gd name="T44" fmla="*/ 2147483647 w 18"/>
              <a:gd name="T45" fmla="*/ 0 h 80"/>
              <a:gd name="T46" fmla="*/ 2147483647 w 18"/>
              <a:gd name="T47" fmla="*/ 0 h 80"/>
              <a:gd name="T48" fmla="*/ 2147483647 w 18"/>
              <a:gd name="T49" fmla="*/ 2147483647 h 80"/>
              <a:gd name="T50" fmla="*/ 2147483647 w 18"/>
              <a:gd name="T51" fmla="*/ 2147483647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6"/>
          <p:cNvSpPr>
            <a:spLocks/>
          </p:cNvSpPr>
          <p:nvPr/>
        </p:nvSpPr>
        <p:spPr bwMode="auto">
          <a:xfrm>
            <a:off x="1431925" y="3648075"/>
            <a:ext cx="22225" cy="109538"/>
          </a:xfrm>
          <a:custGeom>
            <a:avLst/>
            <a:gdLst>
              <a:gd name="T0" fmla="*/ 2147483647 w 14"/>
              <a:gd name="T1" fmla="*/ 2147483647 h 69"/>
              <a:gd name="T2" fmla="*/ 2147483647 w 14"/>
              <a:gd name="T3" fmla="*/ 2147483647 h 69"/>
              <a:gd name="T4" fmla="*/ 2147483647 w 14"/>
              <a:gd name="T5" fmla="*/ 2147483647 h 69"/>
              <a:gd name="T6" fmla="*/ 2147483647 w 14"/>
              <a:gd name="T7" fmla="*/ 2147483647 h 69"/>
              <a:gd name="T8" fmla="*/ 2147483647 w 14"/>
              <a:gd name="T9" fmla="*/ 2147483647 h 69"/>
              <a:gd name="T10" fmla="*/ 0 w 14"/>
              <a:gd name="T11" fmla="*/ 2147483647 h 69"/>
              <a:gd name="T12" fmla="*/ 0 w 14"/>
              <a:gd name="T13" fmla="*/ 2147483647 h 69"/>
              <a:gd name="T14" fmla="*/ 2147483647 w 14"/>
              <a:gd name="T15" fmla="*/ 2147483647 h 69"/>
              <a:gd name="T16" fmla="*/ 2147483647 w 14"/>
              <a:gd name="T17" fmla="*/ 2147483647 h 69"/>
              <a:gd name="T18" fmla="*/ 2147483647 w 14"/>
              <a:gd name="T19" fmla="*/ 2147483647 h 69"/>
              <a:gd name="T20" fmla="*/ 2147483647 w 14"/>
              <a:gd name="T21" fmla="*/ 2147483647 h 69"/>
              <a:gd name="T22" fmla="*/ 2147483647 w 14"/>
              <a:gd name="T23" fmla="*/ 2147483647 h 69"/>
              <a:gd name="T24" fmla="*/ 2147483647 w 14"/>
              <a:gd name="T25" fmla="*/ 2147483647 h 69"/>
              <a:gd name="T26" fmla="*/ 2147483647 w 14"/>
              <a:gd name="T27" fmla="*/ 2147483647 h 69"/>
              <a:gd name="T28" fmla="*/ 2147483647 w 14"/>
              <a:gd name="T29" fmla="*/ 2147483647 h 69"/>
              <a:gd name="T30" fmla="*/ 2147483647 w 14"/>
              <a:gd name="T31" fmla="*/ 2147483647 h 69"/>
              <a:gd name="T32" fmla="*/ 2147483647 w 14"/>
              <a:gd name="T33" fmla="*/ 2147483647 h 69"/>
              <a:gd name="T34" fmla="*/ 2147483647 w 14"/>
              <a:gd name="T35" fmla="*/ 2147483647 h 69"/>
              <a:gd name="T36" fmla="*/ 2147483647 w 14"/>
              <a:gd name="T37" fmla="*/ 2147483647 h 69"/>
              <a:gd name="T38" fmla="*/ 2147483647 w 14"/>
              <a:gd name="T39" fmla="*/ 0 h 69"/>
              <a:gd name="T40" fmla="*/ 2147483647 w 14"/>
              <a:gd name="T41" fmla="*/ 0 h 69"/>
              <a:gd name="T42" fmla="*/ 2147483647 w 14"/>
              <a:gd name="T43" fmla="*/ 0 h 69"/>
              <a:gd name="T44" fmla="*/ 2147483647 w 14"/>
              <a:gd name="T45" fmla="*/ 0 h 69"/>
              <a:gd name="T46" fmla="*/ 2147483647 w 14"/>
              <a:gd name="T47" fmla="*/ 0 h 69"/>
              <a:gd name="T48" fmla="*/ 2147483647 w 14"/>
              <a:gd name="T49" fmla="*/ 0 h 69"/>
              <a:gd name="T50" fmla="*/ 2147483647 w 14"/>
              <a:gd name="T51" fmla="*/ 214748364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7"/>
          <p:cNvSpPr>
            <a:spLocks/>
          </p:cNvSpPr>
          <p:nvPr/>
        </p:nvSpPr>
        <p:spPr bwMode="auto">
          <a:xfrm>
            <a:off x="1433513" y="3656013"/>
            <a:ext cx="19050" cy="88900"/>
          </a:xfrm>
          <a:custGeom>
            <a:avLst/>
            <a:gdLst>
              <a:gd name="T0" fmla="*/ 2147483647 w 12"/>
              <a:gd name="T1" fmla="*/ 2147483647 h 56"/>
              <a:gd name="T2" fmla="*/ 2147483647 w 12"/>
              <a:gd name="T3" fmla="*/ 2147483647 h 56"/>
              <a:gd name="T4" fmla="*/ 2147483647 w 12"/>
              <a:gd name="T5" fmla="*/ 2147483647 h 56"/>
              <a:gd name="T6" fmla="*/ 2147483647 w 12"/>
              <a:gd name="T7" fmla="*/ 2147483647 h 56"/>
              <a:gd name="T8" fmla="*/ 0 w 12"/>
              <a:gd name="T9" fmla="*/ 2147483647 h 56"/>
              <a:gd name="T10" fmla="*/ 0 w 12"/>
              <a:gd name="T11" fmla="*/ 2147483647 h 56"/>
              <a:gd name="T12" fmla="*/ 0 w 12"/>
              <a:gd name="T13" fmla="*/ 2147483647 h 56"/>
              <a:gd name="T14" fmla="*/ 2147483647 w 12"/>
              <a:gd name="T15" fmla="*/ 2147483647 h 56"/>
              <a:gd name="T16" fmla="*/ 2147483647 w 12"/>
              <a:gd name="T17" fmla="*/ 2147483647 h 56"/>
              <a:gd name="T18" fmla="*/ 2147483647 w 12"/>
              <a:gd name="T19" fmla="*/ 2147483647 h 56"/>
              <a:gd name="T20" fmla="*/ 2147483647 w 12"/>
              <a:gd name="T21" fmla="*/ 2147483647 h 56"/>
              <a:gd name="T22" fmla="*/ 2147483647 w 12"/>
              <a:gd name="T23" fmla="*/ 2147483647 h 56"/>
              <a:gd name="T24" fmla="*/ 2147483647 w 12"/>
              <a:gd name="T25" fmla="*/ 2147483647 h 56"/>
              <a:gd name="T26" fmla="*/ 2147483647 w 12"/>
              <a:gd name="T27" fmla="*/ 2147483647 h 56"/>
              <a:gd name="T28" fmla="*/ 2147483647 w 12"/>
              <a:gd name="T29" fmla="*/ 2147483647 h 56"/>
              <a:gd name="T30" fmla="*/ 2147483647 w 12"/>
              <a:gd name="T31" fmla="*/ 2147483647 h 56"/>
              <a:gd name="T32" fmla="*/ 2147483647 w 12"/>
              <a:gd name="T33" fmla="*/ 2147483647 h 56"/>
              <a:gd name="T34" fmla="*/ 2147483647 w 12"/>
              <a:gd name="T35" fmla="*/ 0 h 56"/>
              <a:gd name="T36" fmla="*/ 2147483647 w 12"/>
              <a:gd name="T37" fmla="*/ 0 h 56"/>
              <a:gd name="T38" fmla="*/ 2147483647 w 12"/>
              <a:gd name="T39" fmla="*/ 0 h 56"/>
              <a:gd name="T40" fmla="*/ 2147483647 w 12"/>
              <a:gd name="T41" fmla="*/ 0 h 56"/>
              <a:gd name="T42" fmla="*/ 2147483647 w 12"/>
              <a:gd name="T43" fmla="*/ 0 h 56"/>
              <a:gd name="T44" fmla="*/ 2147483647 w 12"/>
              <a:gd name="T45" fmla="*/ 0 h 56"/>
              <a:gd name="T46" fmla="*/ 2147483647 w 12"/>
              <a:gd name="T47" fmla="*/ 0 h 56"/>
              <a:gd name="T48" fmla="*/ 2147483647 w 12"/>
              <a:gd name="T49" fmla="*/ 0 h 56"/>
              <a:gd name="T50" fmla="*/ 2147483647 w 12"/>
              <a:gd name="T51" fmla="*/ 2147483647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1433513" y="3663950"/>
            <a:ext cx="15875" cy="73025"/>
          </a:xfrm>
          <a:custGeom>
            <a:avLst/>
            <a:gdLst>
              <a:gd name="T0" fmla="*/ 2147483647 w 10"/>
              <a:gd name="T1" fmla="*/ 2147483647 h 46"/>
              <a:gd name="T2" fmla="*/ 2147483647 w 10"/>
              <a:gd name="T3" fmla="*/ 2147483647 h 46"/>
              <a:gd name="T4" fmla="*/ 2147483647 w 10"/>
              <a:gd name="T5" fmla="*/ 2147483647 h 46"/>
              <a:gd name="T6" fmla="*/ 2147483647 w 10"/>
              <a:gd name="T7" fmla="*/ 2147483647 h 46"/>
              <a:gd name="T8" fmla="*/ 2147483647 w 10"/>
              <a:gd name="T9" fmla="*/ 2147483647 h 46"/>
              <a:gd name="T10" fmla="*/ 0 w 10"/>
              <a:gd name="T11" fmla="*/ 2147483647 h 46"/>
              <a:gd name="T12" fmla="*/ 0 w 10"/>
              <a:gd name="T13" fmla="*/ 2147483647 h 46"/>
              <a:gd name="T14" fmla="*/ 2147483647 w 10"/>
              <a:gd name="T15" fmla="*/ 2147483647 h 46"/>
              <a:gd name="T16" fmla="*/ 2147483647 w 10"/>
              <a:gd name="T17" fmla="*/ 2147483647 h 46"/>
              <a:gd name="T18" fmla="*/ 2147483647 w 10"/>
              <a:gd name="T19" fmla="*/ 2147483647 h 46"/>
              <a:gd name="T20" fmla="*/ 2147483647 w 10"/>
              <a:gd name="T21" fmla="*/ 2147483647 h 46"/>
              <a:gd name="T22" fmla="*/ 2147483647 w 10"/>
              <a:gd name="T23" fmla="*/ 2147483647 h 46"/>
              <a:gd name="T24" fmla="*/ 2147483647 w 10"/>
              <a:gd name="T25" fmla="*/ 2147483647 h 46"/>
              <a:gd name="T26" fmla="*/ 2147483647 w 10"/>
              <a:gd name="T27" fmla="*/ 2147483647 h 46"/>
              <a:gd name="T28" fmla="*/ 2147483647 w 10"/>
              <a:gd name="T29" fmla="*/ 2147483647 h 46"/>
              <a:gd name="T30" fmla="*/ 2147483647 w 10"/>
              <a:gd name="T31" fmla="*/ 2147483647 h 46"/>
              <a:gd name="T32" fmla="*/ 2147483647 w 10"/>
              <a:gd name="T33" fmla="*/ 2147483647 h 46"/>
              <a:gd name="T34" fmla="*/ 2147483647 w 10"/>
              <a:gd name="T35" fmla="*/ 2147483647 h 46"/>
              <a:gd name="T36" fmla="*/ 2147483647 w 10"/>
              <a:gd name="T37" fmla="*/ 2147483647 h 46"/>
              <a:gd name="T38" fmla="*/ 2147483647 w 10"/>
              <a:gd name="T39" fmla="*/ 2147483647 h 46"/>
              <a:gd name="T40" fmla="*/ 2147483647 w 10"/>
              <a:gd name="T41" fmla="*/ 0 h 46"/>
              <a:gd name="T42" fmla="*/ 2147483647 w 10"/>
              <a:gd name="T43" fmla="*/ 0 h 46"/>
              <a:gd name="T44" fmla="*/ 2147483647 w 10"/>
              <a:gd name="T45" fmla="*/ 0 h 46"/>
              <a:gd name="T46" fmla="*/ 2147483647 w 10"/>
              <a:gd name="T47" fmla="*/ 0 h 46"/>
              <a:gd name="T48" fmla="*/ 2147483647 w 10"/>
              <a:gd name="T49" fmla="*/ 2147483647 h 46"/>
              <a:gd name="T50" fmla="*/ 2147483647 w 10"/>
              <a:gd name="T51" fmla="*/ 2147483647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1436688" y="3673475"/>
            <a:ext cx="11112" cy="52388"/>
          </a:xfrm>
          <a:custGeom>
            <a:avLst/>
            <a:gdLst>
              <a:gd name="T0" fmla="*/ 2147483647 w 7"/>
              <a:gd name="T1" fmla="*/ 2147483647 h 33"/>
              <a:gd name="T2" fmla="*/ 2147483647 w 7"/>
              <a:gd name="T3" fmla="*/ 2147483647 h 33"/>
              <a:gd name="T4" fmla="*/ 2147483647 w 7"/>
              <a:gd name="T5" fmla="*/ 2147483647 h 33"/>
              <a:gd name="T6" fmla="*/ 0 w 7"/>
              <a:gd name="T7" fmla="*/ 2147483647 h 33"/>
              <a:gd name="T8" fmla="*/ 0 w 7"/>
              <a:gd name="T9" fmla="*/ 2147483647 h 33"/>
              <a:gd name="T10" fmla="*/ 0 w 7"/>
              <a:gd name="T11" fmla="*/ 2147483647 h 33"/>
              <a:gd name="T12" fmla="*/ 0 w 7"/>
              <a:gd name="T13" fmla="*/ 2147483647 h 33"/>
              <a:gd name="T14" fmla="*/ 0 w 7"/>
              <a:gd name="T15" fmla="*/ 2147483647 h 33"/>
              <a:gd name="T16" fmla="*/ 2147483647 w 7"/>
              <a:gd name="T17" fmla="*/ 2147483647 h 33"/>
              <a:gd name="T18" fmla="*/ 2147483647 w 7"/>
              <a:gd name="T19" fmla="*/ 2147483647 h 33"/>
              <a:gd name="T20" fmla="*/ 2147483647 w 7"/>
              <a:gd name="T21" fmla="*/ 2147483647 h 33"/>
              <a:gd name="T22" fmla="*/ 2147483647 w 7"/>
              <a:gd name="T23" fmla="*/ 2147483647 h 33"/>
              <a:gd name="T24" fmla="*/ 2147483647 w 7"/>
              <a:gd name="T25" fmla="*/ 2147483647 h 33"/>
              <a:gd name="T26" fmla="*/ 2147483647 w 7"/>
              <a:gd name="T27" fmla="*/ 2147483647 h 33"/>
              <a:gd name="T28" fmla="*/ 2147483647 w 7"/>
              <a:gd name="T29" fmla="*/ 2147483647 h 33"/>
              <a:gd name="T30" fmla="*/ 2147483647 w 7"/>
              <a:gd name="T31" fmla="*/ 2147483647 h 33"/>
              <a:gd name="T32" fmla="*/ 2147483647 w 7"/>
              <a:gd name="T33" fmla="*/ 2147483647 h 33"/>
              <a:gd name="T34" fmla="*/ 2147483647 w 7"/>
              <a:gd name="T35" fmla="*/ 0 h 33"/>
              <a:gd name="T36" fmla="*/ 2147483647 w 7"/>
              <a:gd name="T37" fmla="*/ 0 h 33"/>
              <a:gd name="T38" fmla="*/ 2147483647 w 7"/>
              <a:gd name="T39" fmla="*/ 0 h 33"/>
              <a:gd name="T40" fmla="*/ 2147483647 w 7"/>
              <a:gd name="T41" fmla="*/ 0 h 33"/>
              <a:gd name="T42" fmla="*/ 2147483647 w 7"/>
              <a:gd name="T43" fmla="*/ 0 h 33"/>
              <a:gd name="T44" fmla="*/ 2147483647 w 7"/>
              <a:gd name="T45" fmla="*/ 0 h 33"/>
              <a:gd name="T46" fmla="*/ 2147483647 w 7"/>
              <a:gd name="T47" fmla="*/ 0 h 33"/>
              <a:gd name="T48" fmla="*/ 2147483647 w 7"/>
              <a:gd name="T49" fmla="*/ 0 h 33"/>
              <a:gd name="T50" fmla="*/ 2147483647 w 7"/>
              <a:gd name="T51" fmla="*/ 2147483647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>
            <a:off x="1587500" y="3621088"/>
            <a:ext cx="38100" cy="142875"/>
          </a:xfrm>
          <a:custGeom>
            <a:avLst/>
            <a:gdLst>
              <a:gd name="T0" fmla="*/ 2147483647 w 24"/>
              <a:gd name="T1" fmla="*/ 2147483647 h 90"/>
              <a:gd name="T2" fmla="*/ 2147483647 w 24"/>
              <a:gd name="T3" fmla="*/ 2147483647 h 90"/>
              <a:gd name="T4" fmla="*/ 2147483647 w 24"/>
              <a:gd name="T5" fmla="*/ 2147483647 h 90"/>
              <a:gd name="T6" fmla="*/ 2147483647 w 24"/>
              <a:gd name="T7" fmla="*/ 2147483647 h 90"/>
              <a:gd name="T8" fmla="*/ 2147483647 w 24"/>
              <a:gd name="T9" fmla="*/ 2147483647 h 90"/>
              <a:gd name="T10" fmla="*/ 2147483647 w 24"/>
              <a:gd name="T11" fmla="*/ 2147483647 h 90"/>
              <a:gd name="T12" fmla="*/ 2147483647 w 24"/>
              <a:gd name="T13" fmla="*/ 2147483647 h 90"/>
              <a:gd name="T14" fmla="*/ 2147483647 w 24"/>
              <a:gd name="T15" fmla="*/ 2147483647 h 90"/>
              <a:gd name="T16" fmla="*/ 2147483647 w 24"/>
              <a:gd name="T17" fmla="*/ 2147483647 h 90"/>
              <a:gd name="T18" fmla="*/ 2147483647 w 24"/>
              <a:gd name="T19" fmla="*/ 2147483647 h 90"/>
              <a:gd name="T20" fmla="*/ 2147483647 w 24"/>
              <a:gd name="T21" fmla="*/ 2147483647 h 90"/>
              <a:gd name="T22" fmla="*/ 2147483647 w 24"/>
              <a:gd name="T23" fmla="*/ 2147483647 h 90"/>
              <a:gd name="T24" fmla="*/ 2147483647 w 24"/>
              <a:gd name="T25" fmla="*/ 2147483647 h 90"/>
              <a:gd name="T26" fmla="*/ 0 w 24"/>
              <a:gd name="T27" fmla="*/ 2147483647 h 90"/>
              <a:gd name="T28" fmla="*/ 0 w 24"/>
              <a:gd name="T29" fmla="*/ 2147483647 h 90"/>
              <a:gd name="T30" fmla="*/ 2147483647 w 24"/>
              <a:gd name="T31" fmla="*/ 2147483647 h 90"/>
              <a:gd name="T32" fmla="*/ 2147483647 w 24"/>
              <a:gd name="T33" fmla="*/ 2147483647 h 90"/>
              <a:gd name="T34" fmla="*/ 2147483647 w 24"/>
              <a:gd name="T35" fmla="*/ 0 h 90"/>
              <a:gd name="T36" fmla="*/ 2147483647 w 24"/>
              <a:gd name="T37" fmla="*/ 2147483647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1589088" y="3632200"/>
            <a:ext cx="30162" cy="120650"/>
          </a:xfrm>
          <a:custGeom>
            <a:avLst/>
            <a:gdLst>
              <a:gd name="T0" fmla="*/ 2147483647 w 19"/>
              <a:gd name="T1" fmla="*/ 0 h 76"/>
              <a:gd name="T2" fmla="*/ 2147483647 w 19"/>
              <a:gd name="T3" fmla="*/ 0 h 76"/>
              <a:gd name="T4" fmla="*/ 2147483647 w 19"/>
              <a:gd name="T5" fmla="*/ 2147483647 h 76"/>
              <a:gd name="T6" fmla="*/ 2147483647 w 19"/>
              <a:gd name="T7" fmla="*/ 2147483647 h 76"/>
              <a:gd name="T8" fmla="*/ 2147483647 w 19"/>
              <a:gd name="T9" fmla="*/ 2147483647 h 76"/>
              <a:gd name="T10" fmla="*/ 2147483647 w 19"/>
              <a:gd name="T11" fmla="*/ 2147483647 h 76"/>
              <a:gd name="T12" fmla="*/ 2147483647 w 19"/>
              <a:gd name="T13" fmla="*/ 2147483647 h 76"/>
              <a:gd name="T14" fmla="*/ 2147483647 w 19"/>
              <a:gd name="T15" fmla="*/ 2147483647 h 76"/>
              <a:gd name="T16" fmla="*/ 2147483647 w 19"/>
              <a:gd name="T17" fmla="*/ 2147483647 h 76"/>
              <a:gd name="T18" fmla="*/ 2147483647 w 19"/>
              <a:gd name="T19" fmla="*/ 2147483647 h 76"/>
              <a:gd name="T20" fmla="*/ 2147483647 w 19"/>
              <a:gd name="T21" fmla="*/ 2147483647 h 76"/>
              <a:gd name="T22" fmla="*/ 2147483647 w 19"/>
              <a:gd name="T23" fmla="*/ 2147483647 h 76"/>
              <a:gd name="T24" fmla="*/ 2147483647 w 19"/>
              <a:gd name="T25" fmla="*/ 2147483647 h 76"/>
              <a:gd name="T26" fmla="*/ 0 w 19"/>
              <a:gd name="T27" fmla="*/ 2147483647 h 76"/>
              <a:gd name="T28" fmla="*/ 0 w 19"/>
              <a:gd name="T29" fmla="*/ 2147483647 h 76"/>
              <a:gd name="T30" fmla="*/ 0 w 19"/>
              <a:gd name="T31" fmla="*/ 2147483647 h 76"/>
              <a:gd name="T32" fmla="*/ 2147483647 w 19"/>
              <a:gd name="T33" fmla="*/ 2147483647 h 76"/>
              <a:gd name="T34" fmla="*/ 2147483647 w 19"/>
              <a:gd name="T35" fmla="*/ 0 h 76"/>
              <a:gd name="T36" fmla="*/ 2147483647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1592263" y="3641725"/>
            <a:ext cx="23812" cy="100013"/>
          </a:xfrm>
          <a:custGeom>
            <a:avLst/>
            <a:gdLst>
              <a:gd name="T0" fmla="*/ 2147483647 w 15"/>
              <a:gd name="T1" fmla="*/ 0 h 63"/>
              <a:gd name="T2" fmla="*/ 2147483647 w 15"/>
              <a:gd name="T3" fmla="*/ 2147483647 h 63"/>
              <a:gd name="T4" fmla="*/ 2147483647 w 15"/>
              <a:gd name="T5" fmla="*/ 2147483647 h 63"/>
              <a:gd name="T6" fmla="*/ 2147483647 w 15"/>
              <a:gd name="T7" fmla="*/ 2147483647 h 63"/>
              <a:gd name="T8" fmla="*/ 2147483647 w 15"/>
              <a:gd name="T9" fmla="*/ 2147483647 h 63"/>
              <a:gd name="T10" fmla="*/ 2147483647 w 15"/>
              <a:gd name="T11" fmla="*/ 2147483647 h 63"/>
              <a:gd name="T12" fmla="*/ 2147483647 w 15"/>
              <a:gd name="T13" fmla="*/ 2147483647 h 63"/>
              <a:gd name="T14" fmla="*/ 2147483647 w 15"/>
              <a:gd name="T15" fmla="*/ 2147483647 h 63"/>
              <a:gd name="T16" fmla="*/ 2147483647 w 15"/>
              <a:gd name="T17" fmla="*/ 2147483647 h 63"/>
              <a:gd name="T18" fmla="*/ 2147483647 w 15"/>
              <a:gd name="T19" fmla="*/ 2147483647 h 63"/>
              <a:gd name="T20" fmla="*/ 2147483647 w 15"/>
              <a:gd name="T21" fmla="*/ 2147483647 h 63"/>
              <a:gd name="T22" fmla="*/ 2147483647 w 15"/>
              <a:gd name="T23" fmla="*/ 2147483647 h 63"/>
              <a:gd name="T24" fmla="*/ 0 w 15"/>
              <a:gd name="T25" fmla="*/ 2147483647 h 63"/>
              <a:gd name="T26" fmla="*/ 0 w 15"/>
              <a:gd name="T27" fmla="*/ 2147483647 h 63"/>
              <a:gd name="T28" fmla="*/ 0 w 15"/>
              <a:gd name="T29" fmla="*/ 2147483647 h 63"/>
              <a:gd name="T30" fmla="*/ 0 w 15"/>
              <a:gd name="T31" fmla="*/ 2147483647 h 63"/>
              <a:gd name="T32" fmla="*/ 2147483647 w 15"/>
              <a:gd name="T33" fmla="*/ 2147483647 h 63"/>
              <a:gd name="T34" fmla="*/ 2147483647 w 15"/>
              <a:gd name="T35" fmla="*/ 0 h 63"/>
              <a:gd name="T36" fmla="*/ 2147483647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1592263" y="3651250"/>
            <a:ext cx="19050" cy="79375"/>
          </a:xfrm>
          <a:custGeom>
            <a:avLst/>
            <a:gdLst>
              <a:gd name="T0" fmla="*/ 2147483647 w 12"/>
              <a:gd name="T1" fmla="*/ 2147483647 h 50"/>
              <a:gd name="T2" fmla="*/ 2147483647 w 12"/>
              <a:gd name="T3" fmla="*/ 2147483647 h 50"/>
              <a:gd name="T4" fmla="*/ 2147483647 w 12"/>
              <a:gd name="T5" fmla="*/ 2147483647 h 50"/>
              <a:gd name="T6" fmla="*/ 2147483647 w 12"/>
              <a:gd name="T7" fmla="*/ 2147483647 h 50"/>
              <a:gd name="T8" fmla="*/ 2147483647 w 12"/>
              <a:gd name="T9" fmla="*/ 2147483647 h 50"/>
              <a:gd name="T10" fmla="*/ 2147483647 w 12"/>
              <a:gd name="T11" fmla="*/ 2147483647 h 50"/>
              <a:gd name="T12" fmla="*/ 2147483647 w 12"/>
              <a:gd name="T13" fmla="*/ 2147483647 h 50"/>
              <a:gd name="T14" fmla="*/ 2147483647 w 12"/>
              <a:gd name="T15" fmla="*/ 2147483647 h 50"/>
              <a:gd name="T16" fmla="*/ 2147483647 w 12"/>
              <a:gd name="T17" fmla="*/ 2147483647 h 50"/>
              <a:gd name="T18" fmla="*/ 2147483647 w 12"/>
              <a:gd name="T19" fmla="*/ 2147483647 h 50"/>
              <a:gd name="T20" fmla="*/ 2147483647 w 12"/>
              <a:gd name="T21" fmla="*/ 2147483647 h 50"/>
              <a:gd name="T22" fmla="*/ 2147483647 w 12"/>
              <a:gd name="T23" fmla="*/ 2147483647 h 50"/>
              <a:gd name="T24" fmla="*/ 2147483647 w 12"/>
              <a:gd name="T25" fmla="*/ 2147483647 h 50"/>
              <a:gd name="T26" fmla="*/ 2147483647 w 12"/>
              <a:gd name="T27" fmla="*/ 2147483647 h 50"/>
              <a:gd name="T28" fmla="*/ 0 w 12"/>
              <a:gd name="T29" fmla="*/ 2147483647 h 50"/>
              <a:gd name="T30" fmla="*/ 2147483647 w 12"/>
              <a:gd name="T31" fmla="*/ 2147483647 h 50"/>
              <a:gd name="T32" fmla="*/ 2147483647 w 12"/>
              <a:gd name="T33" fmla="*/ 2147483647 h 50"/>
              <a:gd name="T34" fmla="*/ 2147483647 w 12"/>
              <a:gd name="T35" fmla="*/ 0 h 50"/>
              <a:gd name="T36" fmla="*/ 2147483647 w 12"/>
              <a:gd name="T37" fmla="*/ 2147483647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44"/>
          <p:cNvSpPr>
            <a:spLocks/>
          </p:cNvSpPr>
          <p:nvPr/>
        </p:nvSpPr>
        <p:spPr bwMode="auto">
          <a:xfrm>
            <a:off x="1593850" y="3662363"/>
            <a:ext cx="14288" cy="57150"/>
          </a:xfrm>
          <a:custGeom>
            <a:avLst/>
            <a:gdLst>
              <a:gd name="T0" fmla="*/ 2147483647 w 9"/>
              <a:gd name="T1" fmla="*/ 0 h 36"/>
              <a:gd name="T2" fmla="*/ 2147483647 w 9"/>
              <a:gd name="T3" fmla="*/ 0 h 36"/>
              <a:gd name="T4" fmla="*/ 2147483647 w 9"/>
              <a:gd name="T5" fmla="*/ 2147483647 h 36"/>
              <a:gd name="T6" fmla="*/ 2147483647 w 9"/>
              <a:gd name="T7" fmla="*/ 2147483647 h 36"/>
              <a:gd name="T8" fmla="*/ 2147483647 w 9"/>
              <a:gd name="T9" fmla="*/ 2147483647 h 36"/>
              <a:gd name="T10" fmla="*/ 2147483647 w 9"/>
              <a:gd name="T11" fmla="*/ 2147483647 h 36"/>
              <a:gd name="T12" fmla="*/ 2147483647 w 9"/>
              <a:gd name="T13" fmla="*/ 2147483647 h 36"/>
              <a:gd name="T14" fmla="*/ 2147483647 w 9"/>
              <a:gd name="T15" fmla="*/ 2147483647 h 36"/>
              <a:gd name="T16" fmla="*/ 2147483647 w 9"/>
              <a:gd name="T17" fmla="*/ 2147483647 h 36"/>
              <a:gd name="T18" fmla="*/ 2147483647 w 9"/>
              <a:gd name="T19" fmla="*/ 2147483647 h 36"/>
              <a:gd name="T20" fmla="*/ 2147483647 w 9"/>
              <a:gd name="T21" fmla="*/ 2147483647 h 36"/>
              <a:gd name="T22" fmla="*/ 2147483647 w 9"/>
              <a:gd name="T23" fmla="*/ 2147483647 h 36"/>
              <a:gd name="T24" fmla="*/ 2147483647 w 9"/>
              <a:gd name="T25" fmla="*/ 2147483647 h 36"/>
              <a:gd name="T26" fmla="*/ 0 w 9"/>
              <a:gd name="T27" fmla="*/ 2147483647 h 36"/>
              <a:gd name="T28" fmla="*/ 0 w 9"/>
              <a:gd name="T29" fmla="*/ 2147483647 h 36"/>
              <a:gd name="T30" fmla="*/ 0 w 9"/>
              <a:gd name="T31" fmla="*/ 2147483647 h 36"/>
              <a:gd name="T32" fmla="*/ 2147483647 w 9"/>
              <a:gd name="T33" fmla="*/ 2147483647 h 36"/>
              <a:gd name="T34" fmla="*/ 2147483647 w 9"/>
              <a:gd name="T35" fmla="*/ 0 h 36"/>
              <a:gd name="T36" fmla="*/ 214748364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1398588" y="3648075"/>
            <a:ext cx="6350" cy="1873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46"/>
          <p:cNvSpPr>
            <a:spLocks/>
          </p:cNvSpPr>
          <p:nvPr/>
        </p:nvSpPr>
        <p:spPr bwMode="auto">
          <a:xfrm>
            <a:off x="1465263" y="3643313"/>
            <a:ext cx="73025" cy="87312"/>
          </a:xfrm>
          <a:custGeom>
            <a:avLst/>
            <a:gdLst>
              <a:gd name="T0" fmla="*/ 2147483647 w 46"/>
              <a:gd name="T1" fmla="*/ 2147483647 h 55"/>
              <a:gd name="T2" fmla="*/ 2147483647 w 46"/>
              <a:gd name="T3" fmla="*/ 2147483647 h 55"/>
              <a:gd name="T4" fmla="*/ 2147483647 w 46"/>
              <a:gd name="T5" fmla="*/ 2147483647 h 55"/>
              <a:gd name="T6" fmla="*/ 2147483647 w 46"/>
              <a:gd name="T7" fmla="*/ 2147483647 h 55"/>
              <a:gd name="T8" fmla="*/ 0 w 46"/>
              <a:gd name="T9" fmla="*/ 2147483647 h 55"/>
              <a:gd name="T10" fmla="*/ 0 w 46"/>
              <a:gd name="T11" fmla="*/ 2147483647 h 55"/>
              <a:gd name="T12" fmla="*/ 0 w 46"/>
              <a:gd name="T13" fmla="*/ 2147483647 h 55"/>
              <a:gd name="T14" fmla="*/ 0 w 46"/>
              <a:gd name="T15" fmla="*/ 2147483647 h 55"/>
              <a:gd name="T16" fmla="*/ 2147483647 w 46"/>
              <a:gd name="T17" fmla="*/ 2147483647 h 55"/>
              <a:gd name="T18" fmla="*/ 2147483647 w 46"/>
              <a:gd name="T19" fmla="*/ 2147483647 h 55"/>
              <a:gd name="T20" fmla="*/ 2147483647 w 46"/>
              <a:gd name="T21" fmla="*/ 2147483647 h 55"/>
              <a:gd name="T22" fmla="*/ 2147483647 w 46"/>
              <a:gd name="T23" fmla="*/ 2147483647 h 55"/>
              <a:gd name="T24" fmla="*/ 2147483647 w 46"/>
              <a:gd name="T25" fmla="*/ 2147483647 h 55"/>
              <a:gd name="T26" fmla="*/ 2147483647 w 46"/>
              <a:gd name="T27" fmla="*/ 2147483647 h 55"/>
              <a:gd name="T28" fmla="*/ 2147483647 w 46"/>
              <a:gd name="T29" fmla="*/ 2147483647 h 55"/>
              <a:gd name="T30" fmla="*/ 2147483647 w 46"/>
              <a:gd name="T31" fmla="*/ 2147483647 h 55"/>
              <a:gd name="T32" fmla="*/ 2147483647 w 46"/>
              <a:gd name="T33" fmla="*/ 2147483647 h 55"/>
              <a:gd name="T34" fmla="*/ 2147483647 w 46"/>
              <a:gd name="T35" fmla="*/ 2147483647 h 55"/>
              <a:gd name="T36" fmla="*/ 2147483647 w 46"/>
              <a:gd name="T37" fmla="*/ 2147483647 h 55"/>
              <a:gd name="T38" fmla="*/ 2147483647 w 46"/>
              <a:gd name="T39" fmla="*/ 2147483647 h 55"/>
              <a:gd name="T40" fmla="*/ 2147483647 w 46"/>
              <a:gd name="T41" fmla="*/ 2147483647 h 55"/>
              <a:gd name="T42" fmla="*/ 2147483647 w 46"/>
              <a:gd name="T43" fmla="*/ 2147483647 h 55"/>
              <a:gd name="T44" fmla="*/ 2147483647 w 46"/>
              <a:gd name="T45" fmla="*/ 2147483647 h 55"/>
              <a:gd name="T46" fmla="*/ 2147483647 w 46"/>
              <a:gd name="T47" fmla="*/ 2147483647 h 55"/>
              <a:gd name="T48" fmla="*/ 2147483647 w 46"/>
              <a:gd name="T49" fmla="*/ 2147483647 h 55"/>
              <a:gd name="T50" fmla="*/ 2147483647 w 46"/>
              <a:gd name="T51" fmla="*/ 2147483647 h 55"/>
              <a:gd name="T52" fmla="*/ 2147483647 w 46"/>
              <a:gd name="T53" fmla="*/ 2147483647 h 55"/>
              <a:gd name="T54" fmla="*/ 2147483647 w 46"/>
              <a:gd name="T55" fmla="*/ 2147483647 h 55"/>
              <a:gd name="T56" fmla="*/ 2147483647 w 46"/>
              <a:gd name="T57" fmla="*/ 2147483647 h 55"/>
              <a:gd name="T58" fmla="*/ 2147483647 w 46"/>
              <a:gd name="T59" fmla="*/ 2147483647 h 55"/>
              <a:gd name="T60" fmla="*/ 2147483647 w 46"/>
              <a:gd name="T61" fmla="*/ 2147483647 h 55"/>
              <a:gd name="T62" fmla="*/ 2147483647 w 46"/>
              <a:gd name="T63" fmla="*/ 2147483647 h 55"/>
              <a:gd name="T64" fmla="*/ 2147483647 w 46"/>
              <a:gd name="T65" fmla="*/ 2147483647 h 55"/>
              <a:gd name="T66" fmla="*/ 2147483647 w 46"/>
              <a:gd name="T67" fmla="*/ 2147483647 h 55"/>
              <a:gd name="T68" fmla="*/ 2147483647 w 46"/>
              <a:gd name="T69" fmla="*/ 2147483647 h 55"/>
              <a:gd name="T70" fmla="*/ 2147483647 w 46"/>
              <a:gd name="T71" fmla="*/ 2147483647 h 55"/>
              <a:gd name="T72" fmla="*/ 2147483647 w 46"/>
              <a:gd name="T73" fmla="*/ 2147483647 h 55"/>
              <a:gd name="T74" fmla="*/ 2147483647 w 46"/>
              <a:gd name="T75" fmla="*/ 2147483647 h 55"/>
              <a:gd name="T76" fmla="*/ 2147483647 w 46"/>
              <a:gd name="T77" fmla="*/ 2147483647 h 55"/>
              <a:gd name="T78" fmla="*/ 2147483647 w 46"/>
              <a:gd name="T79" fmla="*/ 2147483647 h 55"/>
              <a:gd name="T80" fmla="*/ 2147483647 w 46"/>
              <a:gd name="T81" fmla="*/ 0 h 55"/>
              <a:gd name="T82" fmla="*/ 2147483647 w 46"/>
              <a:gd name="T83" fmla="*/ 0 h 55"/>
              <a:gd name="T84" fmla="*/ 2147483647 w 46"/>
              <a:gd name="T85" fmla="*/ 0 h 55"/>
              <a:gd name="T86" fmla="*/ 2147483647 w 46"/>
              <a:gd name="T87" fmla="*/ 2147483647 h 55"/>
              <a:gd name="T88" fmla="*/ 2147483647 w 46"/>
              <a:gd name="T89" fmla="*/ 2147483647 h 55"/>
              <a:gd name="T90" fmla="*/ 2147483647 w 46"/>
              <a:gd name="T91" fmla="*/ 2147483647 h 55"/>
              <a:gd name="T92" fmla="*/ 2147483647 w 46"/>
              <a:gd name="T93" fmla="*/ 2147483647 h 55"/>
              <a:gd name="T94" fmla="*/ 2147483647 w 46"/>
              <a:gd name="T95" fmla="*/ 2147483647 h 55"/>
              <a:gd name="T96" fmla="*/ 2147483647 w 46"/>
              <a:gd name="T97" fmla="*/ 2147483647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7"/>
          <p:cNvSpPr>
            <a:spLocks/>
          </p:cNvSpPr>
          <p:nvPr/>
        </p:nvSpPr>
        <p:spPr bwMode="auto">
          <a:xfrm>
            <a:off x="1363663" y="3708400"/>
            <a:ext cx="58737" cy="14288"/>
          </a:xfrm>
          <a:custGeom>
            <a:avLst/>
            <a:gdLst>
              <a:gd name="T0" fmla="*/ 0 w 37"/>
              <a:gd name="T1" fmla="*/ 2147483647 h 9"/>
              <a:gd name="T2" fmla="*/ 0 w 37"/>
              <a:gd name="T3" fmla="*/ 2147483647 h 9"/>
              <a:gd name="T4" fmla="*/ 0 w 37"/>
              <a:gd name="T5" fmla="*/ 2147483647 h 9"/>
              <a:gd name="T6" fmla="*/ 2147483647 w 37"/>
              <a:gd name="T7" fmla="*/ 2147483647 h 9"/>
              <a:gd name="T8" fmla="*/ 2147483647 w 37"/>
              <a:gd name="T9" fmla="*/ 2147483647 h 9"/>
              <a:gd name="T10" fmla="*/ 2147483647 w 37"/>
              <a:gd name="T11" fmla="*/ 2147483647 h 9"/>
              <a:gd name="T12" fmla="*/ 2147483647 w 37"/>
              <a:gd name="T13" fmla="*/ 2147483647 h 9"/>
              <a:gd name="T14" fmla="*/ 2147483647 w 37"/>
              <a:gd name="T15" fmla="*/ 2147483647 h 9"/>
              <a:gd name="T16" fmla="*/ 2147483647 w 37"/>
              <a:gd name="T17" fmla="*/ 2147483647 h 9"/>
              <a:gd name="T18" fmla="*/ 2147483647 w 37"/>
              <a:gd name="T19" fmla="*/ 0 h 9"/>
              <a:gd name="T20" fmla="*/ 2147483647 w 37"/>
              <a:gd name="T21" fmla="*/ 0 h 9"/>
              <a:gd name="T22" fmla="*/ 2147483647 w 37"/>
              <a:gd name="T23" fmla="*/ 0 h 9"/>
              <a:gd name="T24" fmla="*/ 2147483647 w 37"/>
              <a:gd name="T25" fmla="*/ 0 h 9"/>
              <a:gd name="T26" fmla="*/ 2147483647 w 37"/>
              <a:gd name="T27" fmla="*/ 0 h 9"/>
              <a:gd name="T28" fmla="*/ 2147483647 w 37"/>
              <a:gd name="T29" fmla="*/ 2147483647 h 9"/>
              <a:gd name="T30" fmla="*/ 2147483647 w 37"/>
              <a:gd name="T31" fmla="*/ 2147483647 h 9"/>
              <a:gd name="T32" fmla="*/ 2147483647 w 37"/>
              <a:gd name="T33" fmla="*/ 2147483647 h 9"/>
              <a:gd name="T34" fmla="*/ 2147483647 w 37"/>
              <a:gd name="T35" fmla="*/ 2147483647 h 9"/>
              <a:gd name="T36" fmla="*/ 2147483647 w 37"/>
              <a:gd name="T37" fmla="*/ 2147483647 h 9"/>
              <a:gd name="T38" fmla="*/ 2147483647 w 37"/>
              <a:gd name="T39" fmla="*/ 2147483647 h 9"/>
              <a:gd name="T40" fmla="*/ 2147483647 w 37"/>
              <a:gd name="T41" fmla="*/ 2147483647 h 9"/>
              <a:gd name="T42" fmla="*/ 2147483647 w 37"/>
              <a:gd name="T43" fmla="*/ 2147483647 h 9"/>
              <a:gd name="T44" fmla="*/ 2147483647 w 37"/>
              <a:gd name="T45" fmla="*/ 2147483647 h 9"/>
              <a:gd name="T46" fmla="*/ 2147483647 w 37"/>
              <a:gd name="T47" fmla="*/ 2147483647 h 9"/>
              <a:gd name="T48" fmla="*/ 2147483647 w 37"/>
              <a:gd name="T49" fmla="*/ 2147483647 h 9"/>
              <a:gd name="T50" fmla="*/ 2147483647 w 37"/>
              <a:gd name="T51" fmla="*/ 2147483647 h 9"/>
              <a:gd name="T52" fmla="*/ 2147483647 w 37"/>
              <a:gd name="T53" fmla="*/ 2147483647 h 9"/>
              <a:gd name="T54" fmla="*/ 2147483647 w 37"/>
              <a:gd name="T55" fmla="*/ 2147483647 h 9"/>
              <a:gd name="T56" fmla="*/ 2147483647 w 37"/>
              <a:gd name="T57" fmla="*/ 2147483647 h 9"/>
              <a:gd name="T58" fmla="*/ 2147483647 w 37"/>
              <a:gd name="T59" fmla="*/ 2147483647 h 9"/>
              <a:gd name="T60" fmla="*/ 2147483647 w 37"/>
              <a:gd name="T61" fmla="*/ 2147483647 h 9"/>
              <a:gd name="T62" fmla="*/ 2147483647 w 37"/>
              <a:gd name="T63" fmla="*/ 2147483647 h 9"/>
              <a:gd name="T64" fmla="*/ 2147483647 w 37"/>
              <a:gd name="T65" fmla="*/ 2147483647 h 9"/>
              <a:gd name="T66" fmla="*/ 0 w 37"/>
              <a:gd name="T67" fmla="*/ 2147483647 h 9"/>
              <a:gd name="T68" fmla="*/ 0 w 37"/>
              <a:gd name="T69" fmla="*/ 2147483647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48"/>
          <p:cNvSpPr>
            <a:spLocks/>
          </p:cNvSpPr>
          <p:nvPr/>
        </p:nvSpPr>
        <p:spPr bwMode="auto">
          <a:xfrm>
            <a:off x="1363663" y="3670300"/>
            <a:ext cx="58737" cy="15875"/>
          </a:xfrm>
          <a:custGeom>
            <a:avLst/>
            <a:gdLst>
              <a:gd name="T0" fmla="*/ 0 w 37"/>
              <a:gd name="T1" fmla="*/ 2147483647 h 10"/>
              <a:gd name="T2" fmla="*/ 0 w 37"/>
              <a:gd name="T3" fmla="*/ 2147483647 h 10"/>
              <a:gd name="T4" fmla="*/ 0 w 37"/>
              <a:gd name="T5" fmla="*/ 2147483647 h 10"/>
              <a:gd name="T6" fmla="*/ 2147483647 w 37"/>
              <a:gd name="T7" fmla="*/ 2147483647 h 10"/>
              <a:gd name="T8" fmla="*/ 2147483647 w 37"/>
              <a:gd name="T9" fmla="*/ 2147483647 h 10"/>
              <a:gd name="T10" fmla="*/ 2147483647 w 37"/>
              <a:gd name="T11" fmla="*/ 2147483647 h 10"/>
              <a:gd name="T12" fmla="*/ 2147483647 w 37"/>
              <a:gd name="T13" fmla="*/ 2147483647 h 10"/>
              <a:gd name="T14" fmla="*/ 2147483647 w 37"/>
              <a:gd name="T15" fmla="*/ 2147483647 h 10"/>
              <a:gd name="T16" fmla="*/ 2147483647 w 37"/>
              <a:gd name="T17" fmla="*/ 2147483647 h 10"/>
              <a:gd name="T18" fmla="*/ 2147483647 w 37"/>
              <a:gd name="T19" fmla="*/ 2147483647 h 10"/>
              <a:gd name="T20" fmla="*/ 2147483647 w 37"/>
              <a:gd name="T21" fmla="*/ 0 h 10"/>
              <a:gd name="T22" fmla="*/ 2147483647 w 37"/>
              <a:gd name="T23" fmla="*/ 0 h 10"/>
              <a:gd name="T24" fmla="*/ 2147483647 w 37"/>
              <a:gd name="T25" fmla="*/ 0 h 10"/>
              <a:gd name="T26" fmla="*/ 2147483647 w 37"/>
              <a:gd name="T27" fmla="*/ 0 h 10"/>
              <a:gd name="T28" fmla="*/ 2147483647 w 37"/>
              <a:gd name="T29" fmla="*/ 2147483647 h 10"/>
              <a:gd name="T30" fmla="*/ 2147483647 w 37"/>
              <a:gd name="T31" fmla="*/ 2147483647 h 10"/>
              <a:gd name="T32" fmla="*/ 2147483647 w 37"/>
              <a:gd name="T33" fmla="*/ 2147483647 h 10"/>
              <a:gd name="T34" fmla="*/ 2147483647 w 37"/>
              <a:gd name="T35" fmla="*/ 2147483647 h 10"/>
              <a:gd name="T36" fmla="*/ 2147483647 w 37"/>
              <a:gd name="T37" fmla="*/ 2147483647 h 10"/>
              <a:gd name="T38" fmla="*/ 2147483647 w 37"/>
              <a:gd name="T39" fmla="*/ 2147483647 h 10"/>
              <a:gd name="T40" fmla="*/ 2147483647 w 37"/>
              <a:gd name="T41" fmla="*/ 2147483647 h 10"/>
              <a:gd name="T42" fmla="*/ 2147483647 w 37"/>
              <a:gd name="T43" fmla="*/ 2147483647 h 10"/>
              <a:gd name="T44" fmla="*/ 2147483647 w 37"/>
              <a:gd name="T45" fmla="*/ 2147483647 h 10"/>
              <a:gd name="T46" fmla="*/ 2147483647 w 37"/>
              <a:gd name="T47" fmla="*/ 2147483647 h 10"/>
              <a:gd name="T48" fmla="*/ 2147483647 w 37"/>
              <a:gd name="T49" fmla="*/ 2147483647 h 10"/>
              <a:gd name="T50" fmla="*/ 2147483647 w 37"/>
              <a:gd name="T51" fmla="*/ 2147483647 h 10"/>
              <a:gd name="T52" fmla="*/ 2147483647 w 37"/>
              <a:gd name="T53" fmla="*/ 2147483647 h 10"/>
              <a:gd name="T54" fmla="*/ 2147483647 w 37"/>
              <a:gd name="T55" fmla="*/ 2147483647 h 10"/>
              <a:gd name="T56" fmla="*/ 2147483647 w 37"/>
              <a:gd name="T57" fmla="*/ 2147483647 h 10"/>
              <a:gd name="T58" fmla="*/ 2147483647 w 37"/>
              <a:gd name="T59" fmla="*/ 2147483647 h 10"/>
              <a:gd name="T60" fmla="*/ 2147483647 w 37"/>
              <a:gd name="T61" fmla="*/ 2147483647 h 10"/>
              <a:gd name="T62" fmla="*/ 2147483647 w 37"/>
              <a:gd name="T63" fmla="*/ 2147483647 h 10"/>
              <a:gd name="T64" fmla="*/ 2147483647 w 37"/>
              <a:gd name="T65" fmla="*/ 2147483647 h 10"/>
              <a:gd name="T66" fmla="*/ 0 w 37"/>
              <a:gd name="T67" fmla="*/ 2147483647 h 10"/>
              <a:gd name="T68" fmla="*/ 0 w 37"/>
              <a:gd name="T69" fmla="*/ 2147483647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49"/>
          <p:cNvSpPr>
            <a:spLocks/>
          </p:cNvSpPr>
          <p:nvPr/>
        </p:nvSpPr>
        <p:spPr bwMode="auto">
          <a:xfrm>
            <a:off x="1419225" y="3651250"/>
            <a:ext cx="96838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2147483647 h 112"/>
              <a:gd name="T4" fmla="*/ 2147483647 w 61"/>
              <a:gd name="T5" fmla="*/ 2147483647 h 112"/>
              <a:gd name="T6" fmla="*/ 2147483647 w 61"/>
              <a:gd name="T7" fmla="*/ 2147483647 h 112"/>
              <a:gd name="T8" fmla="*/ 2147483647 w 61"/>
              <a:gd name="T9" fmla="*/ 2147483647 h 112"/>
              <a:gd name="T10" fmla="*/ 2147483647 w 61"/>
              <a:gd name="T11" fmla="*/ 2147483647 h 112"/>
              <a:gd name="T12" fmla="*/ 2147483647 w 61"/>
              <a:gd name="T13" fmla="*/ 2147483647 h 112"/>
              <a:gd name="T14" fmla="*/ 2147483647 w 61"/>
              <a:gd name="T15" fmla="*/ 2147483647 h 112"/>
              <a:gd name="T16" fmla="*/ 2147483647 w 61"/>
              <a:gd name="T17" fmla="*/ 2147483647 h 112"/>
              <a:gd name="T18" fmla="*/ 2147483647 w 61"/>
              <a:gd name="T19" fmla="*/ 2147483647 h 112"/>
              <a:gd name="T20" fmla="*/ 2147483647 w 61"/>
              <a:gd name="T21" fmla="*/ 2147483647 h 112"/>
              <a:gd name="T22" fmla="*/ 2147483647 w 61"/>
              <a:gd name="T23" fmla="*/ 2147483647 h 112"/>
              <a:gd name="T24" fmla="*/ 2147483647 w 61"/>
              <a:gd name="T25" fmla="*/ 2147483647 h 112"/>
              <a:gd name="T26" fmla="*/ 2147483647 w 61"/>
              <a:gd name="T27" fmla="*/ 2147483647 h 112"/>
              <a:gd name="T28" fmla="*/ 2147483647 w 61"/>
              <a:gd name="T29" fmla="*/ 2147483647 h 112"/>
              <a:gd name="T30" fmla="*/ 2147483647 w 61"/>
              <a:gd name="T31" fmla="*/ 2147483647 h 112"/>
              <a:gd name="T32" fmla="*/ 2147483647 w 61"/>
              <a:gd name="T33" fmla="*/ 2147483647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0"/>
          <p:cNvSpPr>
            <a:spLocks/>
          </p:cNvSpPr>
          <p:nvPr/>
        </p:nvSpPr>
        <p:spPr bwMode="auto">
          <a:xfrm>
            <a:off x="1466850" y="3609975"/>
            <a:ext cx="125413" cy="23813"/>
          </a:xfrm>
          <a:custGeom>
            <a:avLst/>
            <a:gdLst>
              <a:gd name="T0" fmla="*/ 0 w 79"/>
              <a:gd name="T1" fmla="*/ 2147483647 h 15"/>
              <a:gd name="T2" fmla="*/ 0 w 79"/>
              <a:gd name="T3" fmla="*/ 2147483647 h 15"/>
              <a:gd name="T4" fmla="*/ 2147483647 w 79"/>
              <a:gd name="T5" fmla="*/ 2147483647 h 15"/>
              <a:gd name="T6" fmla="*/ 2147483647 w 79"/>
              <a:gd name="T7" fmla="*/ 2147483647 h 15"/>
              <a:gd name="T8" fmla="*/ 2147483647 w 79"/>
              <a:gd name="T9" fmla="*/ 2147483647 h 15"/>
              <a:gd name="T10" fmla="*/ 2147483647 w 79"/>
              <a:gd name="T11" fmla="*/ 2147483647 h 15"/>
              <a:gd name="T12" fmla="*/ 2147483647 w 79"/>
              <a:gd name="T13" fmla="*/ 2147483647 h 15"/>
              <a:gd name="T14" fmla="*/ 2147483647 w 79"/>
              <a:gd name="T15" fmla="*/ 2147483647 h 15"/>
              <a:gd name="T16" fmla="*/ 2147483647 w 79"/>
              <a:gd name="T17" fmla="*/ 2147483647 h 15"/>
              <a:gd name="T18" fmla="*/ 2147483647 w 79"/>
              <a:gd name="T19" fmla="*/ 2147483647 h 15"/>
              <a:gd name="T20" fmla="*/ 2147483647 w 79"/>
              <a:gd name="T21" fmla="*/ 2147483647 h 15"/>
              <a:gd name="T22" fmla="*/ 2147483647 w 79"/>
              <a:gd name="T23" fmla="*/ 2147483647 h 15"/>
              <a:gd name="T24" fmla="*/ 2147483647 w 79"/>
              <a:gd name="T25" fmla="*/ 2147483647 h 15"/>
              <a:gd name="T26" fmla="*/ 2147483647 w 79"/>
              <a:gd name="T27" fmla="*/ 2147483647 h 15"/>
              <a:gd name="T28" fmla="*/ 2147483647 w 79"/>
              <a:gd name="T29" fmla="*/ 2147483647 h 15"/>
              <a:gd name="T30" fmla="*/ 2147483647 w 79"/>
              <a:gd name="T31" fmla="*/ 2147483647 h 15"/>
              <a:gd name="T32" fmla="*/ 2147483647 w 79"/>
              <a:gd name="T33" fmla="*/ 2147483647 h 15"/>
              <a:gd name="T34" fmla="*/ 2147483647 w 79"/>
              <a:gd name="T35" fmla="*/ 0 h 15"/>
              <a:gd name="T36" fmla="*/ 2147483647 w 79"/>
              <a:gd name="T37" fmla="*/ 0 h 15"/>
              <a:gd name="T38" fmla="*/ 2147483647 w 79"/>
              <a:gd name="T39" fmla="*/ 0 h 15"/>
              <a:gd name="T40" fmla="*/ 2147483647 w 79"/>
              <a:gd name="T41" fmla="*/ 0 h 15"/>
              <a:gd name="T42" fmla="*/ 2147483647 w 79"/>
              <a:gd name="T43" fmla="*/ 0 h 15"/>
              <a:gd name="T44" fmla="*/ 2147483647 w 79"/>
              <a:gd name="T45" fmla="*/ 0 h 15"/>
              <a:gd name="T46" fmla="*/ 2147483647 w 79"/>
              <a:gd name="T47" fmla="*/ 0 h 15"/>
              <a:gd name="T48" fmla="*/ 2147483647 w 79"/>
              <a:gd name="T49" fmla="*/ 0 h 15"/>
              <a:gd name="T50" fmla="*/ 2147483647 w 79"/>
              <a:gd name="T51" fmla="*/ 2147483647 h 15"/>
              <a:gd name="T52" fmla="*/ 2147483647 w 79"/>
              <a:gd name="T53" fmla="*/ 2147483647 h 15"/>
              <a:gd name="T54" fmla="*/ 2147483647 w 79"/>
              <a:gd name="T55" fmla="*/ 2147483647 h 15"/>
              <a:gd name="T56" fmla="*/ 2147483647 w 79"/>
              <a:gd name="T57" fmla="*/ 2147483647 h 15"/>
              <a:gd name="T58" fmla="*/ 2147483647 w 79"/>
              <a:gd name="T59" fmla="*/ 2147483647 h 15"/>
              <a:gd name="T60" fmla="*/ 2147483647 w 79"/>
              <a:gd name="T61" fmla="*/ 2147483647 h 15"/>
              <a:gd name="T62" fmla="*/ 2147483647 w 79"/>
              <a:gd name="T63" fmla="*/ 2147483647 h 15"/>
              <a:gd name="T64" fmla="*/ 2147483647 w 79"/>
              <a:gd name="T65" fmla="*/ 2147483647 h 15"/>
              <a:gd name="T66" fmla="*/ 0 w 79"/>
              <a:gd name="T67" fmla="*/ 2147483647 h 15"/>
              <a:gd name="T68" fmla="*/ 0 w 79"/>
              <a:gd name="T69" fmla="*/ 2147483647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1"/>
          <p:cNvSpPr>
            <a:spLocks/>
          </p:cNvSpPr>
          <p:nvPr/>
        </p:nvSpPr>
        <p:spPr bwMode="auto">
          <a:xfrm>
            <a:off x="1395413" y="3832225"/>
            <a:ext cx="209550" cy="71438"/>
          </a:xfrm>
          <a:custGeom>
            <a:avLst/>
            <a:gdLst>
              <a:gd name="T0" fmla="*/ 2147483647 w 132"/>
              <a:gd name="T1" fmla="*/ 2147483647 h 45"/>
              <a:gd name="T2" fmla="*/ 2147483647 w 132"/>
              <a:gd name="T3" fmla="*/ 2147483647 h 45"/>
              <a:gd name="T4" fmla="*/ 2147483647 w 132"/>
              <a:gd name="T5" fmla="*/ 2147483647 h 45"/>
              <a:gd name="T6" fmla="*/ 2147483647 w 132"/>
              <a:gd name="T7" fmla="*/ 2147483647 h 45"/>
              <a:gd name="T8" fmla="*/ 2147483647 w 132"/>
              <a:gd name="T9" fmla="*/ 2147483647 h 45"/>
              <a:gd name="T10" fmla="*/ 2147483647 w 132"/>
              <a:gd name="T11" fmla="*/ 2147483647 h 45"/>
              <a:gd name="T12" fmla="*/ 2147483647 w 132"/>
              <a:gd name="T13" fmla="*/ 2147483647 h 45"/>
              <a:gd name="T14" fmla="*/ 2147483647 w 132"/>
              <a:gd name="T15" fmla="*/ 2147483647 h 45"/>
              <a:gd name="T16" fmla="*/ 2147483647 w 132"/>
              <a:gd name="T17" fmla="*/ 2147483647 h 45"/>
              <a:gd name="T18" fmla="*/ 2147483647 w 132"/>
              <a:gd name="T19" fmla="*/ 2147483647 h 45"/>
              <a:gd name="T20" fmla="*/ 2147483647 w 132"/>
              <a:gd name="T21" fmla="*/ 2147483647 h 45"/>
              <a:gd name="T22" fmla="*/ 2147483647 w 132"/>
              <a:gd name="T23" fmla="*/ 2147483647 h 45"/>
              <a:gd name="T24" fmla="*/ 2147483647 w 132"/>
              <a:gd name="T25" fmla="*/ 2147483647 h 45"/>
              <a:gd name="T26" fmla="*/ 2147483647 w 132"/>
              <a:gd name="T27" fmla="*/ 2147483647 h 45"/>
              <a:gd name="T28" fmla="*/ 2147483647 w 132"/>
              <a:gd name="T29" fmla="*/ 2147483647 h 45"/>
              <a:gd name="T30" fmla="*/ 2147483647 w 132"/>
              <a:gd name="T31" fmla="*/ 2147483647 h 45"/>
              <a:gd name="T32" fmla="*/ 2147483647 w 132"/>
              <a:gd name="T33" fmla="*/ 2147483647 h 45"/>
              <a:gd name="T34" fmla="*/ 0 w 132"/>
              <a:gd name="T35" fmla="*/ 2147483647 h 45"/>
              <a:gd name="T36" fmla="*/ 2147483647 w 132"/>
              <a:gd name="T37" fmla="*/ 0 h 45"/>
              <a:gd name="T38" fmla="*/ 2147483647 w 132"/>
              <a:gd name="T39" fmla="*/ 2147483647 h 45"/>
              <a:gd name="T40" fmla="*/ 2147483647 w 132"/>
              <a:gd name="T41" fmla="*/ 2147483647 h 45"/>
              <a:gd name="T42" fmla="*/ 2147483647 w 132"/>
              <a:gd name="T43" fmla="*/ 2147483647 h 45"/>
              <a:gd name="T44" fmla="*/ 2147483647 w 132"/>
              <a:gd name="T45" fmla="*/ 2147483647 h 45"/>
              <a:gd name="T46" fmla="*/ 2147483647 w 132"/>
              <a:gd name="T47" fmla="*/ 2147483647 h 45"/>
              <a:gd name="T48" fmla="*/ 2147483647 w 132"/>
              <a:gd name="T49" fmla="*/ 2147483647 h 45"/>
              <a:gd name="T50" fmla="*/ 2147483647 w 132"/>
              <a:gd name="T51" fmla="*/ 2147483647 h 45"/>
              <a:gd name="T52" fmla="*/ 2147483647 w 132"/>
              <a:gd name="T53" fmla="*/ 2147483647 h 45"/>
              <a:gd name="T54" fmla="*/ 2147483647 w 132"/>
              <a:gd name="T55" fmla="*/ 2147483647 h 45"/>
              <a:gd name="T56" fmla="*/ 2147483647 w 132"/>
              <a:gd name="T57" fmla="*/ 2147483647 h 45"/>
              <a:gd name="T58" fmla="*/ 2147483647 w 132"/>
              <a:gd name="T59" fmla="*/ 2147483647 h 45"/>
              <a:gd name="T60" fmla="*/ 2147483647 w 132"/>
              <a:gd name="T61" fmla="*/ 2147483647 h 45"/>
              <a:gd name="T62" fmla="*/ 2147483647 w 132"/>
              <a:gd name="T63" fmla="*/ 2147483647 h 45"/>
              <a:gd name="T64" fmla="*/ 2147483647 w 132"/>
              <a:gd name="T65" fmla="*/ 2147483647 h 45"/>
              <a:gd name="T66" fmla="*/ 2147483647 w 132"/>
              <a:gd name="T67" fmla="*/ 2147483647 h 45"/>
              <a:gd name="T68" fmla="*/ 2147483647 w 132"/>
              <a:gd name="T69" fmla="*/ 2147483647 h 45"/>
              <a:gd name="T70" fmla="*/ 2147483647 w 132"/>
              <a:gd name="T71" fmla="*/ 2147483647 h 45"/>
              <a:gd name="T72" fmla="*/ 2147483647 w 132"/>
              <a:gd name="T73" fmla="*/ 2147483647 h 45"/>
              <a:gd name="T74" fmla="*/ 2147483647 w 132"/>
              <a:gd name="T75" fmla="*/ 2147483647 h 45"/>
              <a:gd name="T76" fmla="*/ 2147483647 w 132"/>
              <a:gd name="T77" fmla="*/ 2147483647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52"/>
          <p:cNvSpPr>
            <a:spLocks/>
          </p:cNvSpPr>
          <p:nvPr/>
        </p:nvSpPr>
        <p:spPr bwMode="auto">
          <a:xfrm>
            <a:off x="1350963" y="3851275"/>
            <a:ext cx="214312" cy="63500"/>
          </a:xfrm>
          <a:custGeom>
            <a:avLst/>
            <a:gdLst>
              <a:gd name="T0" fmla="*/ 0 w 135"/>
              <a:gd name="T1" fmla="*/ 0 h 40"/>
              <a:gd name="T2" fmla="*/ 2147483647 w 135"/>
              <a:gd name="T3" fmla="*/ 2147483647 h 40"/>
              <a:gd name="T4" fmla="*/ 2147483647 w 135"/>
              <a:gd name="T5" fmla="*/ 2147483647 h 40"/>
              <a:gd name="T6" fmla="*/ 214748364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3"/>
          <p:cNvSpPr>
            <a:spLocks/>
          </p:cNvSpPr>
          <p:nvPr/>
        </p:nvSpPr>
        <p:spPr bwMode="auto">
          <a:xfrm>
            <a:off x="1387475" y="3843338"/>
            <a:ext cx="209550" cy="55562"/>
          </a:xfrm>
          <a:custGeom>
            <a:avLst/>
            <a:gdLst>
              <a:gd name="T0" fmla="*/ 0 w 132"/>
              <a:gd name="T1" fmla="*/ 0 h 35"/>
              <a:gd name="T2" fmla="*/ 2147483647 w 132"/>
              <a:gd name="T3" fmla="*/ 2147483647 h 35"/>
              <a:gd name="T4" fmla="*/ 2147483647 w 132"/>
              <a:gd name="T5" fmla="*/ 2147483647 h 35"/>
              <a:gd name="T6" fmla="*/ 2147483647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4"/>
          <p:cNvSpPr>
            <a:spLocks/>
          </p:cNvSpPr>
          <p:nvPr/>
        </p:nvSpPr>
        <p:spPr bwMode="auto">
          <a:xfrm>
            <a:off x="1371600" y="3846513"/>
            <a:ext cx="211138" cy="60325"/>
          </a:xfrm>
          <a:custGeom>
            <a:avLst/>
            <a:gdLst>
              <a:gd name="T0" fmla="*/ 0 w 133"/>
              <a:gd name="T1" fmla="*/ 0 h 38"/>
              <a:gd name="T2" fmla="*/ 2147483647 w 133"/>
              <a:gd name="T3" fmla="*/ 2147483647 h 38"/>
              <a:gd name="T4" fmla="*/ 2147483647 w 133"/>
              <a:gd name="T5" fmla="*/ 2147483647 h 38"/>
              <a:gd name="T6" fmla="*/ 2147483647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55"/>
          <p:cNvSpPr>
            <a:spLocks/>
          </p:cNvSpPr>
          <p:nvPr/>
        </p:nvSpPr>
        <p:spPr bwMode="auto">
          <a:xfrm>
            <a:off x="2141538" y="3343275"/>
            <a:ext cx="517525" cy="103188"/>
          </a:xfrm>
          <a:custGeom>
            <a:avLst/>
            <a:gdLst>
              <a:gd name="T0" fmla="*/ 2147483647 w 326"/>
              <a:gd name="T1" fmla="*/ 0 h 65"/>
              <a:gd name="T2" fmla="*/ 2147483647 w 326"/>
              <a:gd name="T3" fmla="*/ 2147483647 h 65"/>
              <a:gd name="T4" fmla="*/ 2147483647 w 326"/>
              <a:gd name="T5" fmla="*/ 2147483647 h 65"/>
              <a:gd name="T6" fmla="*/ 2147483647 w 326"/>
              <a:gd name="T7" fmla="*/ 2147483647 h 65"/>
              <a:gd name="T8" fmla="*/ 2147483647 w 326"/>
              <a:gd name="T9" fmla="*/ 2147483647 h 65"/>
              <a:gd name="T10" fmla="*/ 2147483647 w 326"/>
              <a:gd name="T11" fmla="*/ 2147483647 h 65"/>
              <a:gd name="T12" fmla="*/ 2147483647 w 326"/>
              <a:gd name="T13" fmla="*/ 2147483647 h 65"/>
              <a:gd name="T14" fmla="*/ 2147483647 w 326"/>
              <a:gd name="T15" fmla="*/ 2147483647 h 65"/>
              <a:gd name="T16" fmla="*/ 2147483647 w 326"/>
              <a:gd name="T17" fmla="*/ 2147483647 h 65"/>
              <a:gd name="T18" fmla="*/ 2147483647 w 326"/>
              <a:gd name="T19" fmla="*/ 2147483647 h 65"/>
              <a:gd name="T20" fmla="*/ 0 w 326"/>
              <a:gd name="T21" fmla="*/ 2147483647 h 65"/>
              <a:gd name="T22" fmla="*/ 0 w 326"/>
              <a:gd name="T23" fmla="*/ 2147483647 h 65"/>
              <a:gd name="T24" fmla="*/ 0 w 326"/>
              <a:gd name="T25" fmla="*/ 2147483647 h 65"/>
              <a:gd name="T26" fmla="*/ 2147483647 w 326"/>
              <a:gd name="T27" fmla="*/ 2147483647 h 65"/>
              <a:gd name="T28" fmla="*/ 2147483647 w 326"/>
              <a:gd name="T29" fmla="*/ 2147483647 h 65"/>
              <a:gd name="T30" fmla="*/ 2147483647 w 326"/>
              <a:gd name="T31" fmla="*/ 2147483647 h 65"/>
              <a:gd name="T32" fmla="*/ 2147483647 w 326"/>
              <a:gd name="T33" fmla="*/ 2147483647 h 65"/>
              <a:gd name="T34" fmla="*/ 2147483647 w 326"/>
              <a:gd name="T35" fmla="*/ 2147483647 h 65"/>
              <a:gd name="T36" fmla="*/ 2147483647 w 326"/>
              <a:gd name="T37" fmla="*/ 2147483647 h 65"/>
              <a:gd name="T38" fmla="*/ 2147483647 w 326"/>
              <a:gd name="T39" fmla="*/ 2147483647 h 65"/>
              <a:gd name="T40" fmla="*/ 2147483647 w 326"/>
              <a:gd name="T41" fmla="*/ 2147483647 h 65"/>
              <a:gd name="T42" fmla="*/ 2147483647 w 326"/>
              <a:gd name="T43" fmla="*/ 2147483647 h 65"/>
              <a:gd name="T44" fmla="*/ 2147483647 w 326"/>
              <a:gd name="T45" fmla="*/ 2147483647 h 65"/>
              <a:gd name="T46" fmla="*/ 2147483647 w 326"/>
              <a:gd name="T47" fmla="*/ 2147483647 h 65"/>
              <a:gd name="T48" fmla="*/ 2147483647 w 326"/>
              <a:gd name="T49" fmla="*/ 2147483647 h 65"/>
              <a:gd name="T50" fmla="*/ 2147483647 w 326"/>
              <a:gd name="T51" fmla="*/ 2147483647 h 65"/>
              <a:gd name="T52" fmla="*/ 2147483647 w 326"/>
              <a:gd name="T53" fmla="*/ 2147483647 h 65"/>
              <a:gd name="T54" fmla="*/ 2147483647 w 326"/>
              <a:gd name="T55" fmla="*/ 2147483647 h 65"/>
              <a:gd name="T56" fmla="*/ 2147483647 w 326"/>
              <a:gd name="T57" fmla="*/ 2147483647 h 65"/>
              <a:gd name="T58" fmla="*/ 2147483647 w 326"/>
              <a:gd name="T59" fmla="*/ 2147483647 h 65"/>
              <a:gd name="T60" fmla="*/ 2147483647 w 326"/>
              <a:gd name="T61" fmla="*/ 2147483647 h 65"/>
              <a:gd name="T62" fmla="*/ 2147483647 w 326"/>
              <a:gd name="T63" fmla="*/ 2147483647 h 65"/>
              <a:gd name="T64" fmla="*/ 2147483647 w 326"/>
              <a:gd name="T65" fmla="*/ 2147483647 h 65"/>
              <a:gd name="T66" fmla="*/ 2147483647 w 326"/>
              <a:gd name="T67" fmla="*/ 2147483647 h 65"/>
              <a:gd name="T68" fmla="*/ 2147483647 w 326"/>
              <a:gd name="T69" fmla="*/ 2147483647 h 65"/>
              <a:gd name="T70" fmla="*/ 2147483647 w 326"/>
              <a:gd name="T71" fmla="*/ 2147483647 h 65"/>
              <a:gd name="T72" fmla="*/ 2147483647 w 326"/>
              <a:gd name="T73" fmla="*/ 2147483647 h 65"/>
              <a:gd name="T74" fmla="*/ 2147483647 w 326"/>
              <a:gd name="T75" fmla="*/ 2147483647 h 65"/>
              <a:gd name="T76" fmla="*/ 2147483647 w 326"/>
              <a:gd name="T77" fmla="*/ 2147483647 h 65"/>
              <a:gd name="T78" fmla="*/ 2147483647 w 326"/>
              <a:gd name="T79" fmla="*/ 2147483647 h 65"/>
              <a:gd name="T80" fmla="*/ 2147483647 w 326"/>
              <a:gd name="T81" fmla="*/ 2147483647 h 65"/>
              <a:gd name="T82" fmla="*/ 2147483647 w 326"/>
              <a:gd name="T83" fmla="*/ 2147483647 h 65"/>
              <a:gd name="T84" fmla="*/ 2147483647 w 326"/>
              <a:gd name="T85" fmla="*/ 2147483647 h 65"/>
              <a:gd name="T86" fmla="*/ 2147483647 w 326"/>
              <a:gd name="T87" fmla="*/ 2147483647 h 65"/>
              <a:gd name="T88" fmla="*/ 2147483647 w 326"/>
              <a:gd name="T89" fmla="*/ 2147483647 h 65"/>
              <a:gd name="T90" fmla="*/ 2147483647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2141538" y="3343275"/>
            <a:ext cx="517525" cy="103188"/>
          </a:xfrm>
          <a:custGeom>
            <a:avLst/>
            <a:gdLst>
              <a:gd name="T0" fmla="*/ 2147483647 w 326"/>
              <a:gd name="T1" fmla="*/ 0 h 65"/>
              <a:gd name="T2" fmla="*/ 2147483647 w 326"/>
              <a:gd name="T3" fmla="*/ 2147483647 h 65"/>
              <a:gd name="T4" fmla="*/ 2147483647 w 326"/>
              <a:gd name="T5" fmla="*/ 2147483647 h 65"/>
              <a:gd name="T6" fmla="*/ 2147483647 w 326"/>
              <a:gd name="T7" fmla="*/ 2147483647 h 65"/>
              <a:gd name="T8" fmla="*/ 2147483647 w 326"/>
              <a:gd name="T9" fmla="*/ 2147483647 h 65"/>
              <a:gd name="T10" fmla="*/ 2147483647 w 326"/>
              <a:gd name="T11" fmla="*/ 2147483647 h 65"/>
              <a:gd name="T12" fmla="*/ 2147483647 w 326"/>
              <a:gd name="T13" fmla="*/ 2147483647 h 65"/>
              <a:gd name="T14" fmla="*/ 2147483647 w 326"/>
              <a:gd name="T15" fmla="*/ 2147483647 h 65"/>
              <a:gd name="T16" fmla="*/ 2147483647 w 326"/>
              <a:gd name="T17" fmla="*/ 2147483647 h 65"/>
              <a:gd name="T18" fmla="*/ 2147483647 w 326"/>
              <a:gd name="T19" fmla="*/ 2147483647 h 65"/>
              <a:gd name="T20" fmla="*/ 0 w 326"/>
              <a:gd name="T21" fmla="*/ 2147483647 h 65"/>
              <a:gd name="T22" fmla="*/ 0 w 326"/>
              <a:gd name="T23" fmla="*/ 2147483647 h 65"/>
              <a:gd name="T24" fmla="*/ 0 w 326"/>
              <a:gd name="T25" fmla="*/ 2147483647 h 65"/>
              <a:gd name="T26" fmla="*/ 2147483647 w 326"/>
              <a:gd name="T27" fmla="*/ 2147483647 h 65"/>
              <a:gd name="T28" fmla="*/ 2147483647 w 326"/>
              <a:gd name="T29" fmla="*/ 2147483647 h 65"/>
              <a:gd name="T30" fmla="*/ 2147483647 w 326"/>
              <a:gd name="T31" fmla="*/ 2147483647 h 65"/>
              <a:gd name="T32" fmla="*/ 2147483647 w 326"/>
              <a:gd name="T33" fmla="*/ 2147483647 h 65"/>
              <a:gd name="T34" fmla="*/ 2147483647 w 326"/>
              <a:gd name="T35" fmla="*/ 2147483647 h 65"/>
              <a:gd name="T36" fmla="*/ 2147483647 w 326"/>
              <a:gd name="T37" fmla="*/ 2147483647 h 65"/>
              <a:gd name="T38" fmla="*/ 2147483647 w 326"/>
              <a:gd name="T39" fmla="*/ 2147483647 h 65"/>
              <a:gd name="T40" fmla="*/ 2147483647 w 326"/>
              <a:gd name="T41" fmla="*/ 2147483647 h 65"/>
              <a:gd name="T42" fmla="*/ 2147483647 w 326"/>
              <a:gd name="T43" fmla="*/ 2147483647 h 65"/>
              <a:gd name="T44" fmla="*/ 2147483647 w 326"/>
              <a:gd name="T45" fmla="*/ 2147483647 h 65"/>
              <a:gd name="T46" fmla="*/ 2147483647 w 326"/>
              <a:gd name="T47" fmla="*/ 2147483647 h 65"/>
              <a:gd name="T48" fmla="*/ 2147483647 w 326"/>
              <a:gd name="T49" fmla="*/ 2147483647 h 65"/>
              <a:gd name="T50" fmla="*/ 2147483647 w 326"/>
              <a:gd name="T51" fmla="*/ 2147483647 h 65"/>
              <a:gd name="T52" fmla="*/ 2147483647 w 326"/>
              <a:gd name="T53" fmla="*/ 2147483647 h 65"/>
              <a:gd name="T54" fmla="*/ 2147483647 w 326"/>
              <a:gd name="T55" fmla="*/ 2147483647 h 65"/>
              <a:gd name="T56" fmla="*/ 2147483647 w 326"/>
              <a:gd name="T57" fmla="*/ 2147483647 h 65"/>
              <a:gd name="T58" fmla="*/ 2147483647 w 326"/>
              <a:gd name="T59" fmla="*/ 2147483647 h 65"/>
              <a:gd name="T60" fmla="*/ 2147483647 w 326"/>
              <a:gd name="T61" fmla="*/ 2147483647 h 65"/>
              <a:gd name="T62" fmla="*/ 2147483647 w 326"/>
              <a:gd name="T63" fmla="*/ 2147483647 h 65"/>
              <a:gd name="T64" fmla="*/ 2147483647 w 326"/>
              <a:gd name="T65" fmla="*/ 2147483647 h 65"/>
              <a:gd name="T66" fmla="*/ 2147483647 w 326"/>
              <a:gd name="T67" fmla="*/ 2147483647 h 65"/>
              <a:gd name="T68" fmla="*/ 2147483647 w 326"/>
              <a:gd name="T69" fmla="*/ 2147483647 h 65"/>
              <a:gd name="T70" fmla="*/ 2147483647 w 326"/>
              <a:gd name="T71" fmla="*/ 2147483647 h 65"/>
              <a:gd name="T72" fmla="*/ 2147483647 w 326"/>
              <a:gd name="T73" fmla="*/ 2147483647 h 65"/>
              <a:gd name="T74" fmla="*/ 2147483647 w 326"/>
              <a:gd name="T75" fmla="*/ 2147483647 h 65"/>
              <a:gd name="T76" fmla="*/ 2147483647 w 326"/>
              <a:gd name="T77" fmla="*/ 2147483647 h 65"/>
              <a:gd name="T78" fmla="*/ 2147483647 w 326"/>
              <a:gd name="T79" fmla="*/ 2147483647 h 65"/>
              <a:gd name="T80" fmla="*/ 2147483647 w 326"/>
              <a:gd name="T81" fmla="*/ 2147483647 h 65"/>
              <a:gd name="T82" fmla="*/ 2147483647 w 326"/>
              <a:gd name="T83" fmla="*/ 2147483647 h 65"/>
              <a:gd name="T84" fmla="*/ 2147483647 w 326"/>
              <a:gd name="T85" fmla="*/ 2147483647 h 65"/>
              <a:gd name="T86" fmla="*/ 2147483647 w 326"/>
              <a:gd name="T87" fmla="*/ 2147483647 h 65"/>
              <a:gd name="T88" fmla="*/ 2147483647 w 326"/>
              <a:gd name="T89" fmla="*/ 2147483647 h 65"/>
              <a:gd name="T90" fmla="*/ 2147483647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2141538" y="3333750"/>
            <a:ext cx="1587" cy="650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2659063" y="3333750"/>
            <a:ext cx="1587" cy="650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Rectangle 59"/>
          <p:cNvSpPr>
            <a:spLocks noChangeArrowheads="1"/>
          </p:cNvSpPr>
          <p:nvPr/>
        </p:nvSpPr>
        <p:spPr bwMode="auto">
          <a:xfrm>
            <a:off x="2141538" y="3333750"/>
            <a:ext cx="511175" cy="635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2433638" y="3360738"/>
            <a:ext cx="41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3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" name="Freeform 61"/>
          <p:cNvSpPr>
            <a:spLocks/>
          </p:cNvSpPr>
          <p:nvPr/>
        </p:nvSpPr>
        <p:spPr bwMode="auto">
          <a:xfrm>
            <a:off x="2136775" y="3257550"/>
            <a:ext cx="515938" cy="122238"/>
          </a:xfrm>
          <a:custGeom>
            <a:avLst/>
            <a:gdLst>
              <a:gd name="T0" fmla="*/ 2147483647 w 325"/>
              <a:gd name="T1" fmla="*/ 0 h 77"/>
              <a:gd name="T2" fmla="*/ 2147483647 w 325"/>
              <a:gd name="T3" fmla="*/ 2147483647 h 77"/>
              <a:gd name="T4" fmla="*/ 2147483647 w 325"/>
              <a:gd name="T5" fmla="*/ 2147483647 h 77"/>
              <a:gd name="T6" fmla="*/ 2147483647 w 325"/>
              <a:gd name="T7" fmla="*/ 2147483647 h 77"/>
              <a:gd name="T8" fmla="*/ 2147483647 w 325"/>
              <a:gd name="T9" fmla="*/ 2147483647 h 77"/>
              <a:gd name="T10" fmla="*/ 2147483647 w 325"/>
              <a:gd name="T11" fmla="*/ 2147483647 h 77"/>
              <a:gd name="T12" fmla="*/ 2147483647 w 325"/>
              <a:gd name="T13" fmla="*/ 2147483647 h 77"/>
              <a:gd name="T14" fmla="*/ 2147483647 w 325"/>
              <a:gd name="T15" fmla="*/ 2147483647 h 77"/>
              <a:gd name="T16" fmla="*/ 2147483647 w 325"/>
              <a:gd name="T17" fmla="*/ 2147483647 h 77"/>
              <a:gd name="T18" fmla="*/ 2147483647 w 325"/>
              <a:gd name="T19" fmla="*/ 2147483647 h 77"/>
              <a:gd name="T20" fmla="*/ 2147483647 w 325"/>
              <a:gd name="T21" fmla="*/ 2147483647 h 77"/>
              <a:gd name="T22" fmla="*/ 0 w 325"/>
              <a:gd name="T23" fmla="*/ 2147483647 h 77"/>
              <a:gd name="T24" fmla="*/ 2147483647 w 325"/>
              <a:gd name="T25" fmla="*/ 2147483647 h 77"/>
              <a:gd name="T26" fmla="*/ 2147483647 w 325"/>
              <a:gd name="T27" fmla="*/ 2147483647 h 77"/>
              <a:gd name="T28" fmla="*/ 2147483647 w 325"/>
              <a:gd name="T29" fmla="*/ 2147483647 h 77"/>
              <a:gd name="T30" fmla="*/ 2147483647 w 325"/>
              <a:gd name="T31" fmla="*/ 2147483647 h 77"/>
              <a:gd name="T32" fmla="*/ 2147483647 w 325"/>
              <a:gd name="T33" fmla="*/ 2147483647 h 77"/>
              <a:gd name="T34" fmla="*/ 2147483647 w 325"/>
              <a:gd name="T35" fmla="*/ 2147483647 h 77"/>
              <a:gd name="T36" fmla="*/ 2147483647 w 325"/>
              <a:gd name="T37" fmla="*/ 2147483647 h 77"/>
              <a:gd name="T38" fmla="*/ 2147483647 w 325"/>
              <a:gd name="T39" fmla="*/ 2147483647 h 77"/>
              <a:gd name="T40" fmla="*/ 2147483647 w 325"/>
              <a:gd name="T41" fmla="*/ 2147483647 h 77"/>
              <a:gd name="T42" fmla="*/ 2147483647 w 325"/>
              <a:gd name="T43" fmla="*/ 2147483647 h 77"/>
              <a:gd name="T44" fmla="*/ 2147483647 w 325"/>
              <a:gd name="T45" fmla="*/ 2147483647 h 77"/>
              <a:gd name="T46" fmla="*/ 2147483647 w 325"/>
              <a:gd name="T47" fmla="*/ 2147483647 h 77"/>
              <a:gd name="T48" fmla="*/ 2147483647 w 325"/>
              <a:gd name="T49" fmla="*/ 2147483647 h 77"/>
              <a:gd name="T50" fmla="*/ 2147483647 w 325"/>
              <a:gd name="T51" fmla="*/ 2147483647 h 77"/>
              <a:gd name="T52" fmla="*/ 2147483647 w 325"/>
              <a:gd name="T53" fmla="*/ 2147483647 h 77"/>
              <a:gd name="T54" fmla="*/ 2147483647 w 325"/>
              <a:gd name="T55" fmla="*/ 2147483647 h 77"/>
              <a:gd name="T56" fmla="*/ 2147483647 w 325"/>
              <a:gd name="T57" fmla="*/ 2147483647 h 77"/>
              <a:gd name="T58" fmla="*/ 2147483647 w 325"/>
              <a:gd name="T59" fmla="*/ 2147483647 h 77"/>
              <a:gd name="T60" fmla="*/ 2147483647 w 325"/>
              <a:gd name="T61" fmla="*/ 2147483647 h 77"/>
              <a:gd name="T62" fmla="*/ 2147483647 w 325"/>
              <a:gd name="T63" fmla="*/ 2147483647 h 77"/>
              <a:gd name="T64" fmla="*/ 2147483647 w 325"/>
              <a:gd name="T65" fmla="*/ 2147483647 h 77"/>
              <a:gd name="T66" fmla="*/ 2147483647 w 325"/>
              <a:gd name="T67" fmla="*/ 2147483647 h 77"/>
              <a:gd name="T68" fmla="*/ 2147483647 w 325"/>
              <a:gd name="T69" fmla="*/ 2147483647 h 77"/>
              <a:gd name="T70" fmla="*/ 2147483647 w 325"/>
              <a:gd name="T71" fmla="*/ 2147483647 h 77"/>
              <a:gd name="T72" fmla="*/ 2147483647 w 325"/>
              <a:gd name="T73" fmla="*/ 2147483647 h 77"/>
              <a:gd name="T74" fmla="*/ 2147483647 w 325"/>
              <a:gd name="T75" fmla="*/ 2147483647 h 77"/>
              <a:gd name="T76" fmla="*/ 2147483647 w 325"/>
              <a:gd name="T77" fmla="*/ 2147483647 h 77"/>
              <a:gd name="T78" fmla="*/ 2147483647 w 325"/>
              <a:gd name="T79" fmla="*/ 2147483647 h 77"/>
              <a:gd name="T80" fmla="*/ 2147483647 w 325"/>
              <a:gd name="T81" fmla="*/ 2147483647 h 77"/>
              <a:gd name="T82" fmla="*/ 2147483647 w 325"/>
              <a:gd name="T83" fmla="*/ 2147483647 h 77"/>
              <a:gd name="T84" fmla="*/ 2147483647 w 325"/>
              <a:gd name="T85" fmla="*/ 2147483647 h 77"/>
              <a:gd name="T86" fmla="*/ 2147483647 w 325"/>
              <a:gd name="T87" fmla="*/ 2147483647 h 77"/>
              <a:gd name="T88" fmla="*/ 2147483647 w 325"/>
              <a:gd name="T89" fmla="*/ 2147483647 h 77"/>
              <a:gd name="T90" fmla="*/ 2147483647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62"/>
          <p:cNvSpPr>
            <a:spLocks/>
          </p:cNvSpPr>
          <p:nvPr/>
        </p:nvSpPr>
        <p:spPr bwMode="auto">
          <a:xfrm>
            <a:off x="2136775" y="3257550"/>
            <a:ext cx="515938" cy="122238"/>
          </a:xfrm>
          <a:custGeom>
            <a:avLst/>
            <a:gdLst>
              <a:gd name="T0" fmla="*/ 2147483647 w 325"/>
              <a:gd name="T1" fmla="*/ 0 h 77"/>
              <a:gd name="T2" fmla="*/ 2147483647 w 325"/>
              <a:gd name="T3" fmla="*/ 2147483647 h 77"/>
              <a:gd name="T4" fmla="*/ 2147483647 w 325"/>
              <a:gd name="T5" fmla="*/ 2147483647 h 77"/>
              <a:gd name="T6" fmla="*/ 2147483647 w 325"/>
              <a:gd name="T7" fmla="*/ 2147483647 h 77"/>
              <a:gd name="T8" fmla="*/ 2147483647 w 325"/>
              <a:gd name="T9" fmla="*/ 2147483647 h 77"/>
              <a:gd name="T10" fmla="*/ 2147483647 w 325"/>
              <a:gd name="T11" fmla="*/ 2147483647 h 77"/>
              <a:gd name="T12" fmla="*/ 2147483647 w 325"/>
              <a:gd name="T13" fmla="*/ 2147483647 h 77"/>
              <a:gd name="T14" fmla="*/ 2147483647 w 325"/>
              <a:gd name="T15" fmla="*/ 2147483647 h 77"/>
              <a:gd name="T16" fmla="*/ 2147483647 w 325"/>
              <a:gd name="T17" fmla="*/ 2147483647 h 77"/>
              <a:gd name="T18" fmla="*/ 2147483647 w 325"/>
              <a:gd name="T19" fmla="*/ 2147483647 h 77"/>
              <a:gd name="T20" fmla="*/ 2147483647 w 325"/>
              <a:gd name="T21" fmla="*/ 2147483647 h 77"/>
              <a:gd name="T22" fmla="*/ 0 w 325"/>
              <a:gd name="T23" fmla="*/ 2147483647 h 77"/>
              <a:gd name="T24" fmla="*/ 2147483647 w 325"/>
              <a:gd name="T25" fmla="*/ 2147483647 h 77"/>
              <a:gd name="T26" fmla="*/ 2147483647 w 325"/>
              <a:gd name="T27" fmla="*/ 2147483647 h 77"/>
              <a:gd name="T28" fmla="*/ 2147483647 w 325"/>
              <a:gd name="T29" fmla="*/ 2147483647 h 77"/>
              <a:gd name="T30" fmla="*/ 2147483647 w 325"/>
              <a:gd name="T31" fmla="*/ 2147483647 h 77"/>
              <a:gd name="T32" fmla="*/ 2147483647 w 325"/>
              <a:gd name="T33" fmla="*/ 2147483647 h 77"/>
              <a:gd name="T34" fmla="*/ 2147483647 w 325"/>
              <a:gd name="T35" fmla="*/ 2147483647 h 77"/>
              <a:gd name="T36" fmla="*/ 2147483647 w 325"/>
              <a:gd name="T37" fmla="*/ 2147483647 h 77"/>
              <a:gd name="T38" fmla="*/ 2147483647 w 325"/>
              <a:gd name="T39" fmla="*/ 2147483647 h 77"/>
              <a:gd name="T40" fmla="*/ 2147483647 w 325"/>
              <a:gd name="T41" fmla="*/ 2147483647 h 77"/>
              <a:gd name="T42" fmla="*/ 2147483647 w 325"/>
              <a:gd name="T43" fmla="*/ 2147483647 h 77"/>
              <a:gd name="T44" fmla="*/ 2147483647 w 325"/>
              <a:gd name="T45" fmla="*/ 2147483647 h 77"/>
              <a:gd name="T46" fmla="*/ 2147483647 w 325"/>
              <a:gd name="T47" fmla="*/ 2147483647 h 77"/>
              <a:gd name="T48" fmla="*/ 2147483647 w 325"/>
              <a:gd name="T49" fmla="*/ 2147483647 h 77"/>
              <a:gd name="T50" fmla="*/ 2147483647 w 325"/>
              <a:gd name="T51" fmla="*/ 2147483647 h 77"/>
              <a:gd name="T52" fmla="*/ 2147483647 w 325"/>
              <a:gd name="T53" fmla="*/ 2147483647 h 77"/>
              <a:gd name="T54" fmla="*/ 2147483647 w 325"/>
              <a:gd name="T55" fmla="*/ 2147483647 h 77"/>
              <a:gd name="T56" fmla="*/ 2147483647 w 325"/>
              <a:gd name="T57" fmla="*/ 2147483647 h 77"/>
              <a:gd name="T58" fmla="*/ 2147483647 w 325"/>
              <a:gd name="T59" fmla="*/ 2147483647 h 77"/>
              <a:gd name="T60" fmla="*/ 2147483647 w 325"/>
              <a:gd name="T61" fmla="*/ 2147483647 h 77"/>
              <a:gd name="T62" fmla="*/ 2147483647 w 325"/>
              <a:gd name="T63" fmla="*/ 2147483647 h 77"/>
              <a:gd name="T64" fmla="*/ 2147483647 w 325"/>
              <a:gd name="T65" fmla="*/ 2147483647 h 77"/>
              <a:gd name="T66" fmla="*/ 2147483647 w 325"/>
              <a:gd name="T67" fmla="*/ 2147483647 h 77"/>
              <a:gd name="T68" fmla="*/ 2147483647 w 325"/>
              <a:gd name="T69" fmla="*/ 2147483647 h 77"/>
              <a:gd name="T70" fmla="*/ 2147483647 w 325"/>
              <a:gd name="T71" fmla="*/ 2147483647 h 77"/>
              <a:gd name="T72" fmla="*/ 2147483647 w 325"/>
              <a:gd name="T73" fmla="*/ 2147483647 h 77"/>
              <a:gd name="T74" fmla="*/ 2147483647 w 325"/>
              <a:gd name="T75" fmla="*/ 2147483647 h 77"/>
              <a:gd name="T76" fmla="*/ 2147483647 w 325"/>
              <a:gd name="T77" fmla="*/ 2147483647 h 77"/>
              <a:gd name="T78" fmla="*/ 2147483647 w 325"/>
              <a:gd name="T79" fmla="*/ 2147483647 h 77"/>
              <a:gd name="T80" fmla="*/ 2147483647 w 325"/>
              <a:gd name="T81" fmla="*/ 2147483647 h 77"/>
              <a:gd name="T82" fmla="*/ 2147483647 w 325"/>
              <a:gd name="T83" fmla="*/ 2147483647 h 77"/>
              <a:gd name="T84" fmla="*/ 2147483647 w 325"/>
              <a:gd name="T85" fmla="*/ 2147483647 h 77"/>
              <a:gd name="T86" fmla="*/ 2147483647 w 325"/>
              <a:gd name="T87" fmla="*/ 2147483647 h 77"/>
              <a:gd name="T88" fmla="*/ 2147483647 w 325"/>
              <a:gd name="T89" fmla="*/ 2147483647 h 77"/>
              <a:gd name="T90" fmla="*/ 2147483647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2260600" y="3286125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2436813" y="3355975"/>
            <a:ext cx="8096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2346325" y="3286125"/>
            <a:ext cx="93663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2260600" y="3354388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>
            <a:off x="2436813" y="3284538"/>
            <a:ext cx="80962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 flipV="1">
            <a:off x="2346325" y="3284538"/>
            <a:ext cx="93663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69"/>
          <p:cNvSpPr>
            <a:spLocks noChangeShapeType="1"/>
          </p:cNvSpPr>
          <p:nvPr/>
        </p:nvSpPr>
        <p:spPr bwMode="auto">
          <a:xfrm>
            <a:off x="3267075" y="3500438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3906838" y="3500438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3619500" y="3529013"/>
            <a:ext cx="41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3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" name="Line 72"/>
          <p:cNvSpPr>
            <a:spLocks noChangeShapeType="1"/>
          </p:cNvSpPr>
          <p:nvPr/>
        </p:nvSpPr>
        <p:spPr bwMode="auto">
          <a:xfrm>
            <a:off x="1952625" y="2881313"/>
            <a:ext cx="1588" cy="8683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>
            <a:off x="1722438" y="2881313"/>
            <a:ext cx="230187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74"/>
          <p:cNvSpPr>
            <a:spLocks noChangeShapeType="1"/>
          </p:cNvSpPr>
          <p:nvPr/>
        </p:nvSpPr>
        <p:spPr bwMode="auto">
          <a:xfrm>
            <a:off x="1722438" y="3390900"/>
            <a:ext cx="230187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1722438" y="3744913"/>
            <a:ext cx="230187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76"/>
          <p:cNvSpPr>
            <a:spLocks noChangeShapeType="1"/>
          </p:cNvSpPr>
          <p:nvPr/>
        </p:nvSpPr>
        <p:spPr bwMode="auto">
          <a:xfrm>
            <a:off x="1952625" y="3336925"/>
            <a:ext cx="1841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77"/>
          <p:cNvSpPr>
            <a:spLocks noChangeShapeType="1"/>
          </p:cNvSpPr>
          <p:nvPr/>
        </p:nvSpPr>
        <p:spPr bwMode="auto">
          <a:xfrm>
            <a:off x="2659063" y="3355975"/>
            <a:ext cx="182562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78"/>
          <p:cNvSpPr>
            <a:spLocks noChangeShapeType="1"/>
          </p:cNvSpPr>
          <p:nvPr/>
        </p:nvSpPr>
        <p:spPr bwMode="auto">
          <a:xfrm>
            <a:off x="2844800" y="2971800"/>
            <a:ext cx="1588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79"/>
          <p:cNvSpPr>
            <a:spLocks noChangeShapeType="1"/>
          </p:cNvSpPr>
          <p:nvPr/>
        </p:nvSpPr>
        <p:spPr bwMode="auto">
          <a:xfrm>
            <a:off x="2613025" y="2971800"/>
            <a:ext cx="2286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0"/>
          <p:cNvSpPr>
            <a:spLocks noChangeShapeType="1"/>
          </p:cNvSpPr>
          <p:nvPr/>
        </p:nvSpPr>
        <p:spPr bwMode="auto">
          <a:xfrm>
            <a:off x="2613025" y="3749675"/>
            <a:ext cx="2286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1"/>
          <p:cNvSpPr>
            <a:spLocks/>
          </p:cNvSpPr>
          <p:nvPr/>
        </p:nvSpPr>
        <p:spPr bwMode="auto">
          <a:xfrm>
            <a:off x="1322388" y="3211513"/>
            <a:ext cx="395287" cy="330200"/>
          </a:xfrm>
          <a:custGeom>
            <a:avLst/>
            <a:gdLst>
              <a:gd name="T0" fmla="*/ 2147483647 w 249"/>
              <a:gd name="T1" fmla="*/ 2147483647 h 208"/>
              <a:gd name="T2" fmla="*/ 2147483647 w 249"/>
              <a:gd name="T3" fmla="*/ 2147483647 h 208"/>
              <a:gd name="T4" fmla="*/ 2147483647 w 249"/>
              <a:gd name="T5" fmla="*/ 2147483647 h 208"/>
              <a:gd name="T6" fmla="*/ 2147483647 w 249"/>
              <a:gd name="T7" fmla="*/ 2147483647 h 208"/>
              <a:gd name="T8" fmla="*/ 2147483647 w 249"/>
              <a:gd name="T9" fmla="*/ 2147483647 h 208"/>
              <a:gd name="T10" fmla="*/ 2147483647 w 249"/>
              <a:gd name="T11" fmla="*/ 2147483647 h 208"/>
              <a:gd name="T12" fmla="*/ 2147483647 w 249"/>
              <a:gd name="T13" fmla="*/ 2147483647 h 208"/>
              <a:gd name="T14" fmla="*/ 2147483647 w 249"/>
              <a:gd name="T15" fmla="*/ 2147483647 h 208"/>
              <a:gd name="T16" fmla="*/ 2147483647 w 249"/>
              <a:gd name="T17" fmla="*/ 2147483647 h 208"/>
              <a:gd name="T18" fmla="*/ 2147483647 w 249"/>
              <a:gd name="T19" fmla="*/ 2147483647 h 208"/>
              <a:gd name="T20" fmla="*/ 2147483647 w 249"/>
              <a:gd name="T21" fmla="*/ 2147483647 h 208"/>
              <a:gd name="T22" fmla="*/ 2147483647 w 249"/>
              <a:gd name="T23" fmla="*/ 2147483647 h 208"/>
              <a:gd name="T24" fmla="*/ 2147483647 w 249"/>
              <a:gd name="T25" fmla="*/ 2147483647 h 208"/>
              <a:gd name="T26" fmla="*/ 2147483647 w 249"/>
              <a:gd name="T27" fmla="*/ 0 h 208"/>
              <a:gd name="T28" fmla="*/ 2147483647 w 249"/>
              <a:gd name="T29" fmla="*/ 0 h 208"/>
              <a:gd name="T30" fmla="*/ 2147483647 w 249"/>
              <a:gd name="T31" fmla="*/ 0 h 208"/>
              <a:gd name="T32" fmla="*/ 2147483647 w 249"/>
              <a:gd name="T33" fmla="*/ 0 h 208"/>
              <a:gd name="T34" fmla="*/ 2147483647 w 249"/>
              <a:gd name="T35" fmla="*/ 2147483647 h 208"/>
              <a:gd name="T36" fmla="*/ 2147483647 w 249"/>
              <a:gd name="T37" fmla="*/ 2147483647 h 208"/>
              <a:gd name="T38" fmla="*/ 2147483647 w 249"/>
              <a:gd name="T39" fmla="*/ 2147483647 h 208"/>
              <a:gd name="T40" fmla="*/ 2147483647 w 249"/>
              <a:gd name="T41" fmla="*/ 2147483647 h 208"/>
              <a:gd name="T42" fmla="*/ 2147483647 w 249"/>
              <a:gd name="T43" fmla="*/ 2147483647 h 208"/>
              <a:gd name="T44" fmla="*/ 2147483647 w 249"/>
              <a:gd name="T45" fmla="*/ 2147483647 h 208"/>
              <a:gd name="T46" fmla="*/ 2147483647 w 249"/>
              <a:gd name="T47" fmla="*/ 2147483647 h 208"/>
              <a:gd name="T48" fmla="*/ 2147483647 w 249"/>
              <a:gd name="T49" fmla="*/ 2147483647 h 208"/>
              <a:gd name="T50" fmla="*/ 2147483647 w 249"/>
              <a:gd name="T51" fmla="*/ 2147483647 h 208"/>
              <a:gd name="T52" fmla="*/ 2147483647 w 249"/>
              <a:gd name="T53" fmla="*/ 2147483647 h 208"/>
              <a:gd name="T54" fmla="*/ 2147483647 w 249"/>
              <a:gd name="T55" fmla="*/ 2147483647 h 208"/>
              <a:gd name="T56" fmla="*/ 0 w 249"/>
              <a:gd name="T57" fmla="*/ 2147483647 h 208"/>
              <a:gd name="T58" fmla="*/ 2147483647 w 249"/>
              <a:gd name="T59" fmla="*/ 2147483647 h 208"/>
              <a:gd name="T60" fmla="*/ 2147483647 w 249"/>
              <a:gd name="T61" fmla="*/ 2147483647 h 208"/>
              <a:gd name="T62" fmla="*/ 2147483647 w 249"/>
              <a:gd name="T63" fmla="*/ 2147483647 h 208"/>
              <a:gd name="T64" fmla="*/ 2147483647 w 249"/>
              <a:gd name="T65" fmla="*/ 2147483647 h 208"/>
              <a:gd name="T66" fmla="*/ 2147483647 w 249"/>
              <a:gd name="T67" fmla="*/ 2147483647 h 208"/>
              <a:gd name="T68" fmla="*/ 2147483647 w 249"/>
              <a:gd name="T69" fmla="*/ 2147483647 h 208"/>
              <a:gd name="T70" fmla="*/ 2147483647 w 249"/>
              <a:gd name="T71" fmla="*/ 2147483647 h 208"/>
              <a:gd name="T72" fmla="*/ 2147483647 w 249"/>
              <a:gd name="T73" fmla="*/ 2147483647 h 208"/>
              <a:gd name="T74" fmla="*/ 2147483647 w 249"/>
              <a:gd name="T75" fmla="*/ 2147483647 h 208"/>
              <a:gd name="T76" fmla="*/ 2147483647 w 249"/>
              <a:gd name="T77" fmla="*/ 2147483647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2"/>
          <p:cNvSpPr>
            <a:spLocks/>
          </p:cNvSpPr>
          <p:nvPr/>
        </p:nvSpPr>
        <p:spPr bwMode="auto">
          <a:xfrm>
            <a:off x="1460500" y="3235325"/>
            <a:ext cx="125413" cy="144463"/>
          </a:xfrm>
          <a:custGeom>
            <a:avLst/>
            <a:gdLst>
              <a:gd name="T0" fmla="*/ 2147483647 w 79"/>
              <a:gd name="T1" fmla="*/ 2147483647 h 91"/>
              <a:gd name="T2" fmla="*/ 2147483647 w 79"/>
              <a:gd name="T3" fmla="*/ 2147483647 h 91"/>
              <a:gd name="T4" fmla="*/ 2147483647 w 79"/>
              <a:gd name="T5" fmla="*/ 2147483647 h 91"/>
              <a:gd name="T6" fmla="*/ 2147483647 w 79"/>
              <a:gd name="T7" fmla="*/ 2147483647 h 91"/>
              <a:gd name="T8" fmla="*/ 2147483647 w 79"/>
              <a:gd name="T9" fmla="*/ 2147483647 h 91"/>
              <a:gd name="T10" fmla="*/ 2147483647 w 79"/>
              <a:gd name="T11" fmla="*/ 2147483647 h 91"/>
              <a:gd name="T12" fmla="*/ 2147483647 w 79"/>
              <a:gd name="T13" fmla="*/ 2147483647 h 91"/>
              <a:gd name="T14" fmla="*/ 2147483647 w 79"/>
              <a:gd name="T15" fmla="*/ 2147483647 h 91"/>
              <a:gd name="T16" fmla="*/ 2147483647 w 79"/>
              <a:gd name="T17" fmla="*/ 0 h 91"/>
              <a:gd name="T18" fmla="*/ 2147483647 w 79"/>
              <a:gd name="T19" fmla="*/ 0 h 91"/>
              <a:gd name="T20" fmla="*/ 2147483647 w 79"/>
              <a:gd name="T21" fmla="*/ 0 h 91"/>
              <a:gd name="T22" fmla="*/ 2147483647 w 79"/>
              <a:gd name="T23" fmla="*/ 2147483647 h 91"/>
              <a:gd name="T24" fmla="*/ 2147483647 w 79"/>
              <a:gd name="T25" fmla="*/ 2147483647 h 91"/>
              <a:gd name="T26" fmla="*/ 2147483647 w 79"/>
              <a:gd name="T27" fmla="*/ 2147483647 h 91"/>
              <a:gd name="T28" fmla="*/ 2147483647 w 79"/>
              <a:gd name="T29" fmla="*/ 2147483647 h 91"/>
              <a:gd name="T30" fmla="*/ 2147483647 w 79"/>
              <a:gd name="T31" fmla="*/ 2147483647 h 91"/>
              <a:gd name="T32" fmla="*/ 2147483647 w 79"/>
              <a:gd name="T33" fmla="*/ 2147483647 h 91"/>
              <a:gd name="T34" fmla="*/ 2147483647 w 79"/>
              <a:gd name="T35" fmla="*/ 2147483647 h 91"/>
              <a:gd name="T36" fmla="*/ 2147483647 w 79"/>
              <a:gd name="T37" fmla="*/ 2147483647 h 91"/>
              <a:gd name="T38" fmla="*/ 2147483647 w 79"/>
              <a:gd name="T39" fmla="*/ 2147483647 h 91"/>
              <a:gd name="T40" fmla="*/ 0 w 79"/>
              <a:gd name="T41" fmla="*/ 2147483647 h 91"/>
              <a:gd name="T42" fmla="*/ 0 w 79"/>
              <a:gd name="T43" fmla="*/ 2147483647 h 91"/>
              <a:gd name="T44" fmla="*/ 0 w 79"/>
              <a:gd name="T45" fmla="*/ 2147483647 h 91"/>
              <a:gd name="T46" fmla="*/ 2147483647 w 79"/>
              <a:gd name="T47" fmla="*/ 2147483647 h 91"/>
              <a:gd name="T48" fmla="*/ 2147483647 w 79"/>
              <a:gd name="T49" fmla="*/ 2147483647 h 91"/>
              <a:gd name="T50" fmla="*/ 2147483647 w 79"/>
              <a:gd name="T51" fmla="*/ 2147483647 h 91"/>
              <a:gd name="T52" fmla="*/ 2147483647 w 79"/>
              <a:gd name="T53" fmla="*/ 2147483647 h 91"/>
              <a:gd name="T54" fmla="*/ 2147483647 w 79"/>
              <a:gd name="T55" fmla="*/ 2147483647 h 91"/>
              <a:gd name="T56" fmla="*/ 2147483647 w 79"/>
              <a:gd name="T57" fmla="*/ 2147483647 h 91"/>
              <a:gd name="T58" fmla="*/ 2147483647 w 79"/>
              <a:gd name="T59" fmla="*/ 2147483647 h 91"/>
              <a:gd name="T60" fmla="*/ 2147483647 w 79"/>
              <a:gd name="T61" fmla="*/ 2147483647 h 91"/>
              <a:gd name="T62" fmla="*/ 2147483647 w 79"/>
              <a:gd name="T63" fmla="*/ 2147483647 h 91"/>
              <a:gd name="T64" fmla="*/ 2147483647 w 79"/>
              <a:gd name="T65" fmla="*/ 2147483647 h 91"/>
              <a:gd name="T66" fmla="*/ 2147483647 w 79"/>
              <a:gd name="T67" fmla="*/ 2147483647 h 91"/>
              <a:gd name="T68" fmla="*/ 2147483647 w 79"/>
              <a:gd name="T69" fmla="*/ 2147483647 h 91"/>
              <a:gd name="T70" fmla="*/ 2147483647 w 79"/>
              <a:gd name="T71" fmla="*/ 2147483647 h 91"/>
              <a:gd name="T72" fmla="*/ 2147483647 w 79"/>
              <a:gd name="T73" fmla="*/ 2147483647 h 91"/>
              <a:gd name="T74" fmla="*/ 2147483647 w 79"/>
              <a:gd name="T75" fmla="*/ 2147483647 h 91"/>
              <a:gd name="T76" fmla="*/ 2147483647 w 79"/>
              <a:gd name="T77" fmla="*/ 2147483647 h 91"/>
              <a:gd name="T78" fmla="*/ 2147483647 w 79"/>
              <a:gd name="T79" fmla="*/ 2147483647 h 91"/>
              <a:gd name="T80" fmla="*/ 2147483647 w 79"/>
              <a:gd name="T81" fmla="*/ 2147483647 h 91"/>
              <a:gd name="T82" fmla="*/ 2147483647 w 79"/>
              <a:gd name="T83" fmla="*/ 2147483647 h 91"/>
              <a:gd name="T84" fmla="*/ 2147483647 w 79"/>
              <a:gd name="T85" fmla="*/ 2147483647 h 91"/>
              <a:gd name="T86" fmla="*/ 2147483647 w 79"/>
              <a:gd name="T87" fmla="*/ 2147483647 h 91"/>
              <a:gd name="T88" fmla="*/ 2147483647 w 79"/>
              <a:gd name="T89" fmla="*/ 2147483647 h 91"/>
              <a:gd name="T90" fmla="*/ 2147483647 w 79"/>
              <a:gd name="T91" fmla="*/ 2147483647 h 91"/>
              <a:gd name="T92" fmla="*/ 2147483647 w 79"/>
              <a:gd name="T93" fmla="*/ 2147483647 h 91"/>
              <a:gd name="T94" fmla="*/ 2147483647 w 79"/>
              <a:gd name="T95" fmla="*/ 2147483647 h 91"/>
              <a:gd name="T96" fmla="*/ 2147483647 w 79"/>
              <a:gd name="T97" fmla="*/ 2147483647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3"/>
          <p:cNvSpPr>
            <a:spLocks/>
          </p:cNvSpPr>
          <p:nvPr/>
        </p:nvSpPr>
        <p:spPr bwMode="auto">
          <a:xfrm>
            <a:off x="1473200" y="3273425"/>
            <a:ext cx="209550" cy="142875"/>
          </a:xfrm>
          <a:custGeom>
            <a:avLst/>
            <a:gdLst>
              <a:gd name="T0" fmla="*/ 2147483647 w 132"/>
              <a:gd name="T1" fmla="*/ 2147483647 h 90"/>
              <a:gd name="T2" fmla="*/ 0 w 132"/>
              <a:gd name="T3" fmla="*/ 2147483647 h 90"/>
              <a:gd name="T4" fmla="*/ 2147483647 w 132"/>
              <a:gd name="T5" fmla="*/ 2147483647 h 90"/>
              <a:gd name="T6" fmla="*/ 2147483647 w 132"/>
              <a:gd name="T7" fmla="*/ 2147483647 h 90"/>
              <a:gd name="T8" fmla="*/ 2147483647 w 132"/>
              <a:gd name="T9" fmla="*/ 2147483647 h 90"/>
              <a:gd name="T10" fmla="*/ 2147483647 w 132"/>
              <a:gd name="T11" fmla="*/ 2147483647 h 90"/>
              <a:gd name="T12" fmla="*/ 2147483647 w 132"/>
              <a:gd name="T13" fmla="*/ 2147483647 h 90"/>
              <a:gd name="T14" fmla="*/ 2147483647 w 132"/>
              <a:gd name="T15" fmla="*/ 2147483647 h 90"/>
              <a:gd name="T16" fmla="*/ 2147483647 w 132"/>
              <a:gd name="T17" fmla="*/ 2147483647 h 90"/>
              <a:gd name="T18" fmla="*/ 2147483647 w 132"/>
              <a:gd name="T19" fmla="*/ 2147483647 h 90"/>
              <a:gd name="T20" fmla="*/ 2147483647 w 132"/>
              <a:gd name="T21" fmla="*/ 2147483647 h 90"/>
              <a:gd name="T22" fmla="*/ 2147483647 w 132"/>
              <a:gd name="T23" fmla="*/ 2147483647 h 90"/>
              <a:gd name="T24" fmla="*/ 2147483647 w 132"/>
              <a:gd name="T25" fmla="*/ 2147483647 h 90"/>
              <a:gd name="T26" fmla="*/ 2147483647 w 132"/>
              <a:gd name="T27" fmla="*/ 2147483647 h 90"/>
              <a:gd name="T28" fmla="*/ 2147483647 w 132"/>
              <a:gd name="T29" fmla="*/ 2147483647 h 90"/>
              <a:gd name="T30" fmla="*/ 2147483647 w 132"/>
              <a:gd name="T31" fmla="*/ 2147483647 h 90"/>
              <a:gd name="T32" fmla="*/ 2147483647 w 132"/>
              <a:gd name="T33" fmla="*/ 2147483647 h 90"/>
              <a:gd name="T34" fmla="*/ 2147483647 w 132"/>
              <a:gd name="T35" fmla="*/ 2147483647 h 90"/>
              <a:gd name="T36" fmla="*/ 2147483647 w 132"/>
              <a:gd name="T37" fmla="*/ 2147483647 h 90"/>
              <a:gd name="T38" fmla="*/ 2147483647 w 132"/>
              <a:gd name="T39" fmla="*/ 2147483647 h 90"/>
              <a:gd name="T40" fmla="*/ 2147483647 w 132"/>
              <a:gd name="T41" fmla="*/ 2147483647 h 90"/>
              <a:gd name="T42" fmla="*/ 2147483647 w 132"/>
              <a:gd name="T43" fmla="*/ 2147483647 h 90"/>
              <a:gd name="T44" fmla="*/ 2147483647 w 132"/>
              <a:gd name="T45" fmla="*/ 2147483647 h 90"/>
              <a:gd name="T46" fmla="*/ 2147483647 w 132"/>
              <a:gd name="T47" fmla="*/ 2147483647 h 90"/>
              <a:gd name="T48" fmla="*/ 2147483647 w 132"/>
              <a:gd name="T49" fmla="*/ 2147483647 h 90"/>
              <a:gd name="T50" fmla="*/ 2147483647 w 132"/>
              <a:gd name="T51" fmla="*/ 2147483647 h 90"/>
              <a:gd name="T52" fmla="*/ 2147483647 w 132"/>
              <a:gd name="T53" fmla="*/ 0 h 90"/>
              <a:gd name="T54" fmla="*/ 2147483647 w 132"/>
              <a:gd name="T55" fmla="*/ 2147483647 h 90"/>
              <a:gd name="T56" fmla="*/ 2147483647 w 132"/>
              <a:gd name="T57" fmla="*/ 2147483647 h 90"/>
              <a:gd name="T58" fmla="*/ 2147483647 w 132"/>
              <a:gd name="T59" fmla="*/ 2147483647 h 90"/>
              <a:gd name="T60" fmla="*/ 2147483647 w 132"/>
              <a:gd name="T61" fmla="*/ 2147483647 h 90"/>
              <a:gd name="T62" fmla="*/ 2147483647 w 132"/>
              <a:gd name="T63" fmla="*/ 2147483647 h 90"/>
              <a:gd name="T64" fmla="*/ 2147483647 w 132"/>
              <a:gd name="T65" fmla="*/ 2147483647 h 90"/>
              <a:gd name="T66" fmla="*/ 2147483647 w 132"/>
              <a:gd name="T67" fmla="*/ 2147483647 h 90"/>
              <a:gd name="T68" fmla="*/ 2147483647 w 132"/>
              <a:gd name="T69" fmla="*/ 2147483647 h 90"/>
              <a:gd name="T70" fmla="*/ 2147483647 w 132"/>
              <a:gd name="T71" fmla="*/ 2147483647 h 90"/>
              <a:gd name="T72" fmla="*/ 2147483647 w 132"/>
              <a:gd name="T73" fmla="*/ 2147483647 h 90"/>
              <a:gd name="T74" fmla="*/ 2147483647 w 132"/>
              <a:gd name="T75" fmla="*/ 2147483647 h 90"/>
              <a:gd name="T76" fmla="*/ 2147483647 w 132"/>
              <a:gd name="T77" fmla="*/ 2147483647 h 90"/>
              <a:gd name="T78" fmla="*/ 2147483647 w 132"/>
              <a:gd name="T79" fmla="*/ 2147483647 h 90"/>
              <a:gd name="T80" fmla="*/ 2147483647 w 132"/>
              <a:gd name="T81" fmla="*/ 2147483647 h 90"/>
              <a:gd name="T82" fmla="*/ 2147483647 w 132"/>
              <a:gd name="T83" fmla="*/ 2147483647 h 90"/>
              <a:gd name="T84" fmla="*/ 2147483647 w 132"/>
              <a:gd name="T85" fmla="*/ 2147483647 h 90"/>
              <a:gd name="T86" fmla="*/ 2147483647 w 132"/>
              <a:gd name="T87" fmla="*/ 2147483647 h 90"/>
              <a:gd name="T88" fmla="*/ 2147483647 w 132"/>
              <a:gd name="T89" fmla="*/ 2147483647 h 90"/>
              <a:gd name="T90" fmla="*/ 2147483647 w 132"/>
              <a:gd name="T91" fmla="*/ 2147483647 h 90"/>
              <a:gd name="T92" fmla="*/ 2147483647 w 132"/>
              <a:gd name="T93" fmla="*/ 2147483647 h 90"/>
              <a:gd name="T94" fmla="*/ 2147483647 w 132"/>
              <a:gd name="T95" fmla="*/ 2147483647 h 90"/>
              <a:gd name="T96" fmla="*/ 2147483647 w 132"/>
              <a:gd name="T97" fmla="*/ 2147483647 h 90"/>
              <a:gd name="T98" fmla="*/ 2147483647 w 132"/>
              <a:gd name="T99" fmla="*/ 2147483647 h 90"/>
              <a:gd name="T100" fmla="*/ 2147483647 w 132"/>
              <a:gd name="T101" fmla="*/ 2147483647 h 90"/>
              <a:gd name="T102" fmla="*/ 2147483647 w 132"/>
              <a:gd name="T103" fmla="*/ 2147483647 h 90"/>
              <a:gd name="T104" fmla="*/ 2147483647 w 132"/>
              <a:gd name="T105" fmla="*/ 2147483647 h 90"/>
              <a:gd name="T106" fmla="*/ 2147483647 w 132"/>
              <a:gd name="T107" fmla="*/ 2147483647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4"/>
          <p:cNvSpPr>
            <a:spLocks/>
          </p:cNvSpPr>
          <p:nvPr/>
        </p:nvSpPr>
        <p:spPr bwMode="auto">
          <a:xfrm>
            <a:off x="1447800" y="3414713"/>
            <a:ext cx="152400" cy="50800"/>
          </a:xfrm>
          <a:custGeom>
            <a:avLst/>
            <a:gdLst>
              <a:gd name="T0" fmla="*/ 2147483647 w 96"/>
              <a:gd name="T1" fmla="*/ 2147483647 h 32"/>
              <a:gd name="T2" fmla="*/ 2147483647 w 96"/>
              <a:gd name="T3" fmla="*/ 0 h 32"/>
              <a:gd name="T4" fmla="*/ 0 w 96"/>
              <a:gd name="T5" fmla="*/ 2147483647 h 32"/>
              <a:gd name="T6" fmla="*/ 2147483647 w 96"/>
              <a:gd name="T7" fmla="*/ 2147483647 h 32"/>
              <a:gd name="T8" fmla="*/ 2147483647 w 96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5"/>
          <p:cNvSpPr>
            <a:spLocks/>
          </p:cNvSpPr>
          <p:nvPr/>
        </p:nvSpPr>
        <p:spPr bwMode="auto">
          <a:xfrm>
            <a:off x="1522413" y="3432175"/>
            <a:ext cx="66675" cy="22225"/>
          </a:xfrm>
          <a:custGeom>
            <a:avLst/>
            <a:gdLst>
              <a:gd name="T0" fmla="*/ 2147483647 w 42"/>
              <a:gd name="T1" fmla="*/ 2147483647 h 14"/>
              <a:gd name="T2" fmla="*/ 2147483647 w 42"/>
              <a:gd name="T3" fmla="*/ 0 h 14"/>
              <a:gd name="T4" fmla="*/ 0 w 42"/>
              <a:gd name="T5" fmla="*/ 2147483647 h 14"/>
              <a:gd name="T6" fmla="*/ 2147483647 w 42"/>
              <a:gd name="T7" fmla="*/ 2147483647 h 14"/>
              <a:gd name="T8" fmla="*/ 2147483647 w 42"/>
              <a:gd name="T9" fmla="*/ 214748364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6"/>
          <p:cNvSpPr>
            <a:spLocks/>
          </p:cNvSpPr>
          <p:nvPr/>
        </p:nvSpPr>
        <p:spPr bwMode="auto">
          <a:xfrm>
            <a:off x="1455738" y="3421063"/>
            <a:ext cx="44450" cy="15875"/>
          </a:xfrm>
          <a:custGeom>
            <a:avLst/>
            <a:gdLst>
              <a:gd name="T0" fmla="*/ 2147483647 w 28"/>
              <a:gd name="T1" fmla="*/ 2147483647 h 10"/>
              <a:gd name="T2" fmla="*/ 0 w 28"/>
              <a:gd name="T3" fmla="*/ 0 h 10"/>
              <a:gd name="T4" fmla="*/ 0 w 28"/>
              <a:gd name="T5" fmla="*/ 2147483647 h 10"/>
              <a:gd name="T6" fmla="*/ 2147483647 w 28"/>
              <a:gd name="T7" fmla="*/ 2147483647 h 10"/>
              <a:gd name="T8" fmla="*/ 2147483647 w 28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7"/>
          <p:cNvSpPr>
            <a:spLocks/>
          </p:cNvSpPr>
          <p:nvPr/>
        </p:nvSpPr>
        <p:spPr bwMode="auto">
          <a:xfrm>
            <a:off x="1347788" y="3435350"/>
            <a:ext cx="257175" cy="87313"/>
          </a:xfrm>
          <a:custGeom>
            <a:avLst/>
            <a:gdLst>
              <a:gd name="T0" fmla="*/ 0 w 162"/>
              <a:gd name="T1" fmla="*/ 2147483647 h 55"/>
              <a:gd name="T2" fmla="*/ 0 w 162"/>
              <a:gd name="T3" fmla="*/ 2147483647 h 55"/>
              <a:gd name="T4" fmla="*/ 2147483647 w 162"/>
              <a:gd name="T5" fmla="*/ 2147483647 h 55"/>
              <a:gd name="T6" fmla="*/ 2147483647 w 162"/>
              <a:gd name="T7" fmla="*/ 2147483647 h 55"/>
              <a:gd name="T8" fmla="*/ 2147483647 w 162"/>
              <a:gd name="T9" fmla="*/ 2147483647 h 55"/>
              <a:gd name="T10" fmla="*/ 2147483647 w 162"/>
              <a:gd name="T11" fmla="*/ 2147483647 h 55"/>
              <a:gd name="T12" fmla="*/ 2147483647 w 162"/>
              <a:gd name="T13" fmla="*/ 2147483647 h 55"/>
              <a:gd name="T14" fmla="*/ 2147483647 w 162"/>
              <a:gd name="T15" fmla="*/ 2147483647 h 55"/>
              <a:gd name="T16" fmla="*/ 2147483647 w 162"/>
              <a:gd name="T17" fmla="*/ 2147483647 h 55"/>
              <a:gd name="T18" fmla="*/ 2147483647 w 162"/>
              <a:gd name="T19" fmla="*/ 2147483647 h 55"/>
              <a:gd name="T20" fmla="*/ 2147483647 w 162"/>
              <a:gd name="T21" fmla="*/ 2147483647 h 55"/>
              <a:gd name="T22" fmla="*/ 2147483647 w 162"/>
              <a:gd name="T23" fmla="*/ 2147483647 h 55"/>
              <a:gd name="T24" fmla="*/ 2147483647 w 162"/>
              <a:gd name="T25" fmla="*/ 2147483647 h 55"/>
              <a:gd name="T26" fmla="*/ 2147483647 w 162"/>
              <a:gd name="T27" fmla="*/ 2147483647 h 55"/>
              <a:gd name="T28" fmla="*/ 2147483647 w 162"/>
              <a:gd name="T29" fmla="*/ 2147483647 h 55"/>
              <a:gd name="T30" fmla="*/ 2147483647 w 162"/>
              <a:gd name="T31" fmla="*/ 2147483647 h 55"/>
              <a:gd name="T32" fmla="*/ 2147483647 w 162"/>
              <a:gd name="T33" fmla="*/ 0 h 55"/>
              <a:gd name="T34" fmla="*/ 2147483647 w 162"/>
              <a:gd name="T35" fmla="*/ 2147483647 h 55"/>
              <a:gd name="T36" fmla="*/ 2147483647 w 162"/>
              <a:gd name="T37" fmla="*/ 2147483647 h 55"/>
              <a:gd name="T38" fmla="*/ 2147483647 w 162"/>
              <a:gd name="T39" fmla="*/ 2147483647 h 55"/>
              <a:gd name="T40" fmla="*/ 2147483647 w 162"/>
              <a:gd name="T41" fmla="*/ 2147483647 h 55"/>
              <a:gd name="T42" fmla="*/ 2147483647 w 162"/>
              <a:gd name="T43" fmla="*/ 2147483647 h 55"/>
              <a:gd name="T44" fmla="*/ 2147483647 w 162"/>
              <a:gd name="T45" fmla="*/ 2147483647 h 55"/>
              <a:gd name="T46" fmla="*/ 2147483647 w 162"/>
              <a:gd name="T47" fmla="*/ 2147483647 h 55"/>
              <a:gd name="T48" fmla="*/ 2147483647 w 162"/>
              <a:gd name="T49" fmla="*/ 2147483647 h 55"/>
              <a:gd name="T50" fmla="*/ 2147483647 w 162"/>
              <a:gd name="T51" fmla="*/ 2147483647 h 55"/>
              <a:gd name="T52" fmla="*/ 2147483647 w 162"/>
              <a:gd name="T53" fmla="*/ 2147483647 h 55"/>
              <a:gd name="T54" fmla="*/ 2147483647 w 162"/>
              <a:gd name="T55" fmla="*/ 2147483647 h 55"/>
              <a:gd name="T56" fmla="*/ 2147483647 w 162"/>
              <a:gd name="T57" fmla="*/ 2147483647 h 55"/>
              <a:gd name="T58" fmla="*/ 2147483647 w 162"/>
              <a:gd name="T59" fmla="*/ 2147483647 h 55"/>
              <a:gd name="T60" fmla="*/ 2147483647 w 162"/>
              <a:gd name="T61" fmla="*/ 2147483647 h 55"/>
              <a:gd name="T62" fmla="*/ 2147483647 w 162"/>
              <a:gd name="T63" fmla="*/ 2147483647 h 55"/>
              <a:gd name="T64" fmla="*/ 2147483647 w 162"/>
              <a:gd name="T65" fmla="*/ 2147483647 h 55"/>
              <a:gd name="T66" fmla="*/ 2147483647 w 162"/>
              <a:gd name="T67" fmla="*/ 2147483647 h 55"/>
              <a:gd name="T68" fmla="*/ 0 w 162"/>
              <a:gd name="T69" fmla="*/ 2147483647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88"/>
          <p:cNvSpPr>
            <a:spLocks/>
          </p:cNvSpPr>
          <p:nvPr/>
        </p:nvSpPr>
        <p:spPr bwMode="auto">
          <a:xfrm>
            <a:off x="1604963" y="3425825"/>
            <a:ext cx="90487" cy="41275"/>
          </a:xfrm>
          <a:custGeom>
            <a:avLst/>
            <a:gdLst>
              <a:gd name="T0" fmla="*/ 2147483647 w 57"/>
              <a:gd name="T1" fmla="*/ 2147483647 h 26"/>
              <a:gd name="T2" fmla="*/ 2147483647 w 57"/>
              <a:gd name="T3" fmla="*/ 2147483647 h 26"/>
              <a:gd name="T4" fmla="*/ 2147483647 w 57"/>
              <a:gd name="T5" fmla="*/ 0 h 26"/>
              <a:gd name="T6" fmla="*/ 0 w 57"/>
              <a:gd name="T7" fmla="*/ 2147483647 h 26"/>
              <a:gd name="T8" fmla="*/ 0 w 57"/>
              <a:gd name="T9" fmla="*/ 2147483647 h 26"/>
              <a:gd name="T10" fmla="*/ 2147483647 w 57"/>
              <a:gd name="T11" fmla="*/ 2147483647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89"/>
          <p:cNvSpPr>
            <a:spLocks/>
          </p:cNvSpPr>
          <p:nvPr/>
        </p:nvSpPr>
        <p:spPr bwMode="auto">
          <a:xfrm>
            <a:off x="1365250" y="3251200"/>
            <a:ext cx="50800" cy="195263"/>
          </a:xfrm>
          <a:custGeom>
            <a:avLst/>
            <a:gdLst>
              <a:gd name="T0" fmla="*/ 2147483647 w 32"/>
              <a:gd name="T1" fmla="*/ 2147483647 h 123"/>
              <a:gd name="T2" fmla="*/ 2147483647 w 32"/>
              <a:gd name="T3" fmla="*/ 2147483647 h 123"/>
              <a:gd name="T4" fmla="*/ 2147483647 w 32"/>
              <a:gd name="T5" fmla="*/ 2147483647 h 123"/>
              <a:gd name="T6" fmla="*/ 2147483647 w 32"/>
              <a:gd name="T7" fmla="*/ 2147483647 h 123"/>
              <a:gd name="T8" fmla="*/ 2147483647 w 32"/>
              <a:gd name="T9" fmla="*/ 2147483647 h 123"/>
              <a:gd name="T10" fmla="*/ 2147483647 w 32"/>
              <a:gd name="T11" fmla="*/ 2147483647 h 123"/>
              <a:gd name="T12" fmla="*/ 2147483647 w 32"/>
              <a:gd name="T13" fmla="*/ 2147483647 h 123"/>
              <a:gd name="T14" fmla="*/ 2147483647 w 32"/>
              <a:gd name="T15" fmla="*/ 0 h 123"/>
              <a:gd name="T16" fmla="*/ 2147483647 w 32"/>
              <a:gd name="T17" fmla="*/ 0 h 123"/>
              <a:gd name="T18" fmla="*/ 2147483647 w 32"/>
              <a:gd name="T19" fmla="*/ 0 h 123"/>
              <a:gd name="T20" fmla="*/ 2147483647 w 32"/>
              <a:gd name="T21" fmla="*/ 0 h 123"/>
              <a:gd name="T22" fmla="*/ 2147483647 w 32"/>
              <a:gd name="T23" fmla="*/ 0 h 123"/>
              <a:gd name="T24" fmla="*/ 2147483647 w 32"/>
              <a:gd name="T25" fmla="*/ 0 h 123"/>
              <a:gd name="T26" fmla="*/ 2147483647 w 32"/>
              <a:gd name="T27" fmla="*/ 2147483647 h 123"/>
              <a:gd name="T28" fmla="*/ 2147483647 w 32"/>
              <a:gd name="T29" fmla="*/ 2147483647 h 123"/>
              <a:gd name="T30" fmla="*/ 2147483647 w 32"/>
              <a:gd name="T31" fmla="*/ 2147483647 h 123"/>
              <a:gd name="T32" fmla="*/ 0 w 32"/>
              <a:gd name="T33" fmla="*/ 2147483647 h 123"/>
              <a:gd name="T34" fmla="*/ 0 w 32"/>
              <a:gd name="T35" fmla="*/ 2147483647 h 123"/>
              <a:gd name="T36" fmla="*/ 2147483647 w 32"/>
              <a:gd name="T37" fmla="*/ 2147483647 h 123"/>
              <a:gd name="T38" fmla="*/ 2147483647 w 32"/>
              <a:gd name="T39" fmla="*/ 2147483647 h 123"/>
              <a:gd name="T40" fmla="*/ 2147483647 w 32"/>
              <a:gd name="T41" fmla="*/ 2147483647 h 123"/>
              <a:gd name="T42" fmla="*/ 2147483647 w 32"/>
              <a:gd name="T43" fmla="*/ 2147483647 h 123"/>
              <a:gd name="T44" fmla="*/ 2147483647 w 32"/>
              <a:gd name="T45" fmla="*/ 2147483647 h 123"/>
              <a:gd name="T46" fmla="*/ 2147483647 w 32"/>
              <a:gd name="T47" fmla="*/ 2147483647 h 123"/>
              <a:gd name="T48" fmla="*/ 2147483647 w 32"/>
              <a:gd name="T49" fmla="*/ 2147483647 h 123"/>
              <a:gd name="T50" fmla="*/ 2147483647 w 32"/>
              <a:gd name="T51" fmla="*/ 2147483647 h 123"/>
              <a:gd name="T52" fmla="*/ 2147483647 w 32"/>
              <a:gd name="T53" fmla="*/ 2147483647 h 123"/>
              <a:gd name="T54" fmla="*/ 2147483647 w 32"/>
              <a:gd name="T55" fmla="*/ 2147483647 h 123"/>
              <a:gd name="T56" fmla="*/ 2147483647 w 32"/>
              <a:gd name="T57" fmla="*/ 2147483647 h 123"/>
              <a:gd name="T58" fmla="*/ 2147483647 w 32"/>
              <a:gd name="T59" fmla="*/ 2147483647 h 123"/>
              <a:gd name="T60" fmla="*/ 2147483647 w 32"/>
              <a:gd name="T61" fmla="*/ 2147483647 h 123"/>
              <a:gd name="T62" fmla="*/ 2147483647 w 32"/>
              <a:gd name="T63" fmla="*/ 2147483647 h 123"/>
              <a:gd name="T64" fmla="*/ 2147483647 w 32"/>
              <a:gd name="T65" fmla="*/ 2147483647 h 123"/>
              <a:gd name="T66" fmla="*/ 2147483647 w 32"/>
              <a:gd name="T67" fmla="*/ 2147483647 h 123"/>
              <a:gd name="T68" fmla="*/ 2147483647 w 32"/>
              <a:gd name="T69" fmla="*/ 2147483647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0"/>
          <p:cNvSpPr>
            <a:spLocks/>
          </p:cNvSpPr>
          <p:nvPr/>
        </p:nvSpPr>
        <p:spPr bwMode="auto">
          <a:xfrm>
            <a:off x="1366838" y="3254375"/>
            <a:ext cx="42862" cy="165100"/>
          </a:xfrm>
          <a:custGeom>
            <a:avLst/>
            <a:gdLst>
              <a:gd name="T0" fmla="*/ 2147483647 w 27"/>
              <a:gd name="T1" fmla="*/ 2147483647 h 104"/>
              <a:gd name="T2" fmla="*/ 2147483647 w 27"/>
              <a:gd name="T3" fmla="*/ 2147483647 h 104"/>
              <a:gd name="T4" fmla="*/ 2147483647 w 27"/>
              <a:gd name="T5" fmla="*/ 2147483647 h 104"/>
              <a:gd name="T6" fmla="*/ 2147483647 w 27"/>
              <a:gd name="T7" fmla="*/ 2147483647 h 104"/>
              <a:gd name="T8" fmla="*/ 2147483647 w 27"/>
              <a:gd name="T9" fmla="*/ 2147483647 h 104"/>
              <a:gd name="T10" fmla="*/ 2147483647 w 27"/>
              <a:gd name="T11" fmla="*/ 2147483647 h 104"/>
              <a:gd name="T12" fmla="*/ 2147483647 w 27"/>
              <a:gd name="T13" fmla="*/ 0 h 104"/>
              <a:gd name="T14" fmla="*/ 2147483647 w 27"/>
              <a:gd name="T15" fmla="*/ 0 h 104"/>
              <a:gd name="T16" fmla="*/ 2147483647 w 27"/>
              <a:gd name="T17" fmla="*/ 0 h 104"/>
              <a:gd name="T18" fmla="*/ 2147483647 w 27"/>
              <a:gd name="T19" fmla="*/ 0 h 104"/>
              <a:gd name="T20" fmla="*/ 2147483647 w 27"/>
              <a:gd name="T21" fmla="*/ 0 h 104"/>
              <a:gd name="T22" fmla="*/ 2147483647 w 27"/>
              <a:gd name="T23" fmla="*/ 0 h 104"/>
              <a:gd name="T24" fmla="*/ 2147483647 w 27"/>
              <a:gd name="T25" fmla="*/ 0 h 104"/>
              <a:gd name="T26" fmla="*/ 2147483647 w 27"/>
              <a:gd name="T27" fmla="*/ 2147483647 h 104"/>
              <a:gd name="T28" fmla="*/ 2147483647 w 27"/>
              <a:gd name="T29" fmla="*/ 2147483647 h 104"/>
              <a:gd name="T30" fmla="*/ 2147483647 w 27"/>
              <a:gd name="T31" fmla="*/ 2147483647 h 104"/>
              <a:gd name="T32" fmla="*/ 0 w 27"/>
              <a:gd name="T33" fmla="*/ 2147483647 h 104"/>
              <a:gd name="T34" fmla="*/ 0 w 27"/>
              <a:gd name="T35" fmla="*/ 2147483647 h 104"/>
              <a:gd name="T36" fmla="*/ 0 w 27"/>
              <a:gd name="T37" fmla="*/ 2147483647 h 104"/>
              <a:gd name="T38" fmla="*/ 2147483647 w 27"/>
              <a:gd name="T39" fmla="*/ 2147483647 h 104"/>
              <a:gd name="T40" fmla="*/ 2147483647 w 27"/>
              <a:gd name="T41" fmla="*/ 2147483647 h 104"/>
              <a:gd name="T42" fmla="*/ 2147483647 w 27"/>
              <a:gd name="T43" fmla="*/ 2147483647 h 104"/>
              <a:gd name="T44" fmla="*/ 2147483647 w 27"/>
              <a:gd name="T45" fmla="*/ 2147483647 h 104"/>
              <a:gd name="T46" fmla="*/ 2147483647 w 27"/>
              <a:gd name="T47" fmla="*/ 2147483647 h 104"/>
              <a:gd name="T48" fmla="*/ 2147483647 w 27"/>
              <a:gd name="T49" fmla="*/ 2147483647 h 104"/>
              <a:gd name="T50" fmla="*/ 2147483647 w 27"/>
              <a:gd name="T51" fmla="*/ 2147483647 h 104"/>
              <a:gd name="T52" fmla="*/ 2147483647 w 27"/>
              <a:gd name="T53" fmla="*/ 2147483647 h 104"/>
              <a:gd name="T54" fmla="*/ 2147483647 w 27"/>
              <a:gd name="T55" fmla="*/ 2147483647 h 104"/>
              <a:gd name="T56" fmla="*/ 2147483647 w 27"/>
              <a:gd name="T57" fmla="*/ 2147483647 h 104"/>
              <a:gd name="T58" fmla="*/ 2147483647 w 27"/>
              <a:gd name="T59" fmla="*/ 2147483647 h 104"/>
              <a:gd name="T60" fmla="*/ 2147483647 w 27"/>
              <a:gd name="T61" fmla="*/ 2147483647 h 104"/>
              <a:gd name="T62" fmla="*/ 2147483647 w 27"/>
              <a:gd name="T63" fmla="*/ 2147483647 h 104"/>
              <a:gd name="T64" fmla="*/ 2147483647 w 27"/>
              <a:gd name="T65" fmla="*/ 2147483647 h 104"/>
              <a:gd name="T66" fmla="*/ 2147483647 w 27"/>
              <a:gd name="T67" fmla="*/ 2147483647 h 104"/>
              <a:gd name="T68" fmla="*/ 2147483647 w 27"/>
              <a:gd name="T69" fmla="*/ 2147483647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91"/>
          <p:cNvSpPr>
            <a:spLocks/>
          </p:cNvSpPr>
          <p:nvPr/>
        </p:nvSpPr>
        <p:spPr bwMode="auto">
          <a:xfrm>
            <a:off x="1370013" y="3255963"/>
            <a:ext cx="34925" cy="133350"/>
          </a:xfrm>
          <a:custGeom>
            <a:avLst/>
            <a:gdLst>
              <a:gd name="T0" fmla="*/ 2147483647 w 22"/>
              <a:gd name="T1" fmla="*/ 2147483647 h 84"/>
              <a:gd name="T2" fmla="*/ 2147483647 w 22"/>
              <a:gd name="T3" fmla="*/ 2147483647 h 84"/>
              <a:gd name="T4" fmla="*/ 2147483647 w 22"/>
              <a:gd name="T5" fmla="*/ 2147483647 h 84"/>
              <a:gd name="T6" fmla="*/ 2147483647 w 22"/>
              <a:gd name="T7" fmla="*/ 2147483647 h 84"/>
              <a:gd name="T8" fmla="*/ 2147483647 w 22"/>
              <a:gd name="T9" fmla="*/ 2147483647 h 84"/>
              <a:gd name="T10" fmla="*/ 2147483647 w 22"/>
              <a:gd name="T11" fmla="*/ 0 h 84"/>
              <a:gd name="T12" fmla="*/ 2147483647 w 22"/>
              <a:gd name="T13" fmla="*/ 0 h 84"/>
              <a:gd name="T14" fmla="*/ 2147483647 w 22"/>
              <a:gd name="T15" fmla="*/ 0 h 84"/>
              <a:gd name="T16" fmla="*/ 2147483647 w 22"/>
              <a:gd name="T17" fmla="*/ 0 h 84"/>
              <a:gd name="T18" fmla="*/ 2147483647 w 22"/>
              <a:gd name="T19" fmla="*/ 0 h 84"/>
              <a:gd name="T20" fmla="*/ 2147483647 w 22"/>
              <a:gd name="T21" fmla="*/ 0 h 84"/>
              <a:gd name="T22" fmla="*/ 2147483647 w 22"/>
              <a:gd name="T23" fmla="*/ 0 h 84"/>
              <a:gd name="T24" fmla="*/ 2147483647 w 22"/>
              <a:gd name="T25" fmla="*/ 0 h 84"/>
              <a:gd name="T26" fmla="*/ 2147483647 w 22"/>
              <a:gd name="T27" fmla="*/ 0 h 84"/>
              <a:gd name="T28" fmla="*/ 2147483647 w 22"/>
              <a:gd name="T29" fmla="*/ 2147483647 h 84"/>
              <a:gd name="T30" fmla="*/ 2147483647 w 22"/>
              <a:gd name="T31" fmla="*/ 2147483647 h 84"/>
              <a:gd name="T32" fmla="*/ 0 w 22"/>
              <a:gd name="T33" fmla="*/ 2147483647 h 84"/>
              <a:gd name="T34" fmla="*/ 0 w 22"/>
              <a:gd name="T35" fmla="*/ 2147483647 h 84"/>
              <a:gd name="T36" fmla="*/ 0 w 22"/>
              <a:gd name="T37" fmla="*/ 2147483647 h 84"/>
              <a:gd name="T38" fmla="*/ 0 w 22"/>
              <a:gd name="T39" fmla="*/ 2147483647 h 84"/>
              <a:gd name="T40" fmla="*/ 2147483647 w 22"/>
              <a:gd name="T41" fmla="*/ 2147483647 h 84"/>
              <a:gd name="T42" fmla="*/ 2147483647 w 22"/>
              <a:gd name="T43" fmla="*/ 2147483647 h 84"/>
              <a:gd name="T44" fmla="*/ 2147483647 w 22"/>
              <a:gd name="T45" fmla="*/ 2147483647 h 84"/>
              <a:gd name="T46" fmla="*/ 2147483647 w 22"/>
              <a:gd name="T47" fmla="*/ 2147483647 h 84"/>
              <a:gd name="T48" fmla="*/ 2147483647 w 22"/>
              <a:gd name="T49" fmla="*/ 2147483647 h 84"/>
              <a:gd name="T50" fmla="*/ 2147483647 w 22"/>
              <a:gd name="T51" fmla="*/ 2147483647 h 84"/>
              <a:gd name="T52" fmla="*/ 2147483647 w 22"/>
              <a:gd name="T53" fmla="*/ 2147483647 h 84"/>
              <a:gd name="T54" fmla="*/ 2147483647 w 22"/>
              <a:gd name="T55" fmla="*/ 2147483647 h 84"/>
              <a:gd name="T56" fmla="*/ 2147483647 w 22"/>
              <a:gd name="T57" fmla="*/ 2147483647 h 84"/>
              <a:gd name="T58" fmla="*/ 2147483647 w 22"/>
              <a:gd name="T59" fmla="*/ 2147483647 h 84"/>
              <a:gd name="T60" fmla="*/ 2147483647 w 22"/>
              <a:gd name="T61" fmla="*/ 2147483647 h 84"/>
              <a:gd name="T62" fmla="*/ 2147483647 w 22"/>
              <a:gd name="T63" fmla="*/ 2147483647 h 84"/>
              <a:gd name="T64" fmla="*/ 2147483647 w 22"/>
              <a:gd name="T65" fmla="*/ 2147483647 h 84"/>
              <a:gd name="T66" fmla="*/ 2147483647 w 22"/>
              <a:gd name="T67" fmla="*/ 2147483647 h 84"/>
              <a:gd name="T68" fmla="*/ 2147483647 w 22"/>
              <a:gd name="T69" fmla="*/ 2147483647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2"/>
          <p:cNvSpPr>
            <a:spLocks/>
          </p:cNvSpPr>
          <p:nvPr/>
        </p:nvSpPr>
        <p:spPr bwMode="auto">
          <a:xfrm>
            <a:off x="1371600" y="3255963"/>
            <a:ext cx="26988" cy="103187"/>
          </a:xfrm>
          <a:custGeom>
            <a:avLst/>
            <a:gdLst>
              <a:gd name="T0" fmla="*/ 2147483647 w 17"/>
              <a:gd name="T1" fmla="*/ 2147483647 h 65"/>
              <a:gd name="T2" fmla="*/ 2147483647 w 17"/>
              <a:gd name="T3" fmla="*/ 2147483647 h 65"/>
              <a:gd name="T4" fmla="*/ 2147483647 w 17"/>
              <a:gd name="T5" fmla="*/ 2147483647 h 65"/>
              <a:gd name="T6" fmla="*/ 2147483647 w 17"/>
              <a:gd name="T7" fmla="*/ 2147483647 h 65"/>
              <a:gd name="T8" fmla="*/ 2147483647 w 17"/>
              <a:gd name="T9" fmla="*/ 2147483647 h 65"/>
              <a:gd name="T10" fmla="*/ 2147483647 w 17"/>
              <a:gd name="T11" fmla="*/ 0 h 65"/>
              <a:gd name="T12" fmla="*/ 2147483647 w 17"/>
              <a:gd name="T13" fmla="*/ 2147483647 h 65"/>
              <a:gd name="T14" fmla="*/ 2147483647 w 17"/>
              <a:gd name="T15" fmla="*/ 2147483647 h 65"/>
              <a:gd name="T16" fmla="*/ 0 w 17"/>
              <a:gd name="T17" fmla="*/ 2147483647 h 65"/>
              <a:gd name="T18" fmla="*/ 0 w 17"/>
              <a:gd name="T19" fmla="*/ 2147483647 h 65"/>
              <a:gd name="T20" fmla="*/ 0 w 17"/>
              <a:gd name="T21" fmla="*/ 2147483647 h 65"/>
              <a:gd name="T22" fmla="*/ 2147483647 w 17"/>
              <a:gd name="T23" fmla="*/ 2147483647 h 65"/>
              <a:gd name="T24" fmla="*/ 2147483647 w 17"/>
              <a:gd name="T25" fmla="*/ 2147483647 h 65"/>
              <a:gd name="T26" fmla="*/ 2147483647 w 17"/>
              <a:gd name="T27" fmla="*/ 2147483647 h 65"/>
              <a:gd name="T28" fmla="*/ 2147483647 w 17"/>
              <a:gd name="T29" fmla="*/ 2147483647 h 65"/>
              <a:gd name="T30" fmla="*/ 2147483647 w 17"/>
              <a:gd name="T31" fmla="*/ 2147483647 h 65"/>
              <a:gd name="T32" fmla="*/ 2147483647 w 17"/>
              <a:gd name="T33" fmla="*/ 2147483647 h 65"/>
              <a:gd name="T34" fmla="*/ 2147483647 w 17"/>
              <a:gd name="T35" fmla="*/ 2147483647 h 65"/>
              <a:gd name="T36" fmla="*/ 2147483647 w 17"/>
              <a:gd name="T37" fmla="*/ 2147483647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3"/>
          <p:cNvSpPr>
            <a:spLocks/>
          </p:cNvSpPr>
          <p:nvPr/>
        </p:nvSpPr>
        <p:spPr bwMode="auto">
          <a:xfrm>
            <a:off x="1371600" y="3257550"/>
            <a:ext cx="22225" cy="74613"/>
          </a:xfrm>
          <a:custGeom>
            <a:avLst/>
            <a:gdLst>
              <a:gd name="T0" fmla="*/ 2147483647 w 14"/>
              <a:gd name="T1" fmla="*/ 2147483647 h 47"/>
              <a:gd name="T2" fmla="*/ 2147483647 w 14"/>
              <a:gd name="T3" fmla="*/ 2147483647 h 47"/>
              <a:gd name="T4" fmla="*/ 2147483647 w 14"/>
              <a:gd name="T5" fmla="*/ 2147483647 h 47"/>
              <a:gd name="T6" fmla="*/ 2147483647 w 14"/>
              <a:gd name="T7" fmla="*/ 2147483647 h 47"/>
              <a:gd name="T8" fmla="*/ 2147483647 w 14"/>
              <a:gd name="T9" fmla="*/ 0 h 47"/>
              <a:gd name="T10" fmla="*/ 2147483647 w 14"/>
              <a:gd name="T11" fmla="*/ 0 h 47"/>
              <a:gd name="T12" fmla="*/ 2147483647 w 14"/>
              <a:gd name="T13" fmla="*/ 2147483647 h 47"/>
              <a:gd name="T14" fmla="*/ 2147483647 w 14"/>
              <a:gd name="T15" fmla="*/ 2147483647 h 47"/>
              <a:gd name="T16" fmla="*/ 0 w 14"/>
              <a:gd name="T17" fmla="*/ 2147483647 h 47"/>
              <a:gd name="T18" fmla="*/ 0 w 14"/>
              <a:gd name="T19" fmla="*/ 2147483647 h 47"/>
              <a:gd name="T20" fmla="*/ 2147483647 w 14"/>
              <a:gd name="T21" fmla="*/ 2147483647 h 47"/>
              <a:gd name="T22" fmla="*/ 2147483647 w 14"/>
              <a:gd name="T23" fmla="*/ 2147483647 h 47"/>
              <a:gd name="T24" fmla="*/ 2147483647 w 14"/>
              <a:gd name="T25" fmla="*/ 2147483647 h 47"/>
              <a:gd name="T26" fmla="*/ 2147483647 w 14"/>
              <a:gd name="T27" fmla="*/ 2147483647 h 47"/>
              <a:gd name="T28" fmla="*/ 2147483647 w 14"/>
              <a:gd name="T29" fmla="*/ 2147483647 h 47"/>
              <a:gd name="T30" fmla="*/ 2147483647 w 14"/>
              <a:gd name="T31" fmla="*/ 2147483647 h 47"/>
              <a:gd name="T32" fmla="*/ 2147483647 w 14"/>
              <a:gd name="T33" fmla="*/ 2147483647 h 47"/>
              <a:gd name="T34" fmla="*/ 2147483647 w 14"/>
              <a:gd name="T35" fmla="*/ 2147483647 h 47"/>
              <a:gd name="T36" fmla="*/ 2147483647 w 14"/>
              <a:gd name="T37" fmla="*/ 214748364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4"/>
          <p:cNvSpPr>
            <a:spLocks/>
          </p:cNvSpPr>
          <p:nvPr/>
        </p:nvSpPr>
        <p:spPr bwMode="auto">
          <a:xfrm>
            <a:off x="1373188" y="3259138"/>
            <a:ext cx="14287" cy="42862"/>
          </a:xfrm>
          <a:custGeom>
            <a:avLst/>
            <a:gdLst>
              <a:gd name="T0" fmla="*/ 2147483647 w 9"/>
              <a:gd name="T1" fmla="*/ 2147483647 h 27"/>
              <a:gd name="T2" fmla="*/ 2147483647 w 9"/>
              <a:gd name="T3" fmla="*/ 2147483647 h 27"/>
              <a:gd name="T4" fmla="*/ 2147483647 w 9"/>
              <a:gd name="T5" fmla="*/ 2147483647 h 27"/>
              <a:gd name="T6" fmla="*/ 2147483647 w 9"/>
              <a:gd name="T7" fmla="*/ 2147483647 h 27"/>
              <a:gd name="T8" fmla="*/ 2147483647 w 9"/>
              <a:gd name="T9" fmla="*/ 0 h 27"/>
              <a:gd name="T10" fmla="*/ 2147483647 w 9"/>
              <a:gd name="T11" fmla="*/ 0 h 27"/>
              <a:gd name="T12" fmla="*/ 2147483647 w 9"/>
              <a:gd name="T13" fmla="*/ 0 h 27"/>
              <a:gd name="T14" fmla="*/ 2147483647 w 9"/>
              <a:gd name="T15" fmla="*/ 2147483647 h 27"/>
              <a:gd name="T16" fmla="*/ 0 w 9"/>
              <a:gd name="T17" fmla="*/ 2147483647 h 27"/>
              <a:gd name="T18" fmla="*/ 0 w 9"/>
              <a:gd name="T19" fmla="*/ 2147483647 h 27"/>
              <a:gd name="T20" fmla="*/ 0 w 9"/>
              <a:gd name="T21" fmla="*/ 2147483647 h 27"/>
              <a:gd name="T22" fmla="*/ 2147483647 w 9"/>
              <a:gd name="T23" fmla="*/ 2147483647 h 27"/>
              <a:gd name="T24" fmla="*/ 2147483647 w 9"/>
              <a:gd name="T25" fmla="*/ 2147483647 h 27"/>
              <a:gd name="T26" fmla="*/ 2147483647 w 9"/>
              <a:gd name="T27" fmla="*/ 2147483647 h 27"/>
              <a:gd name="T28" fmla="*/ 2147483647 w 9"/>
              <a:gd name="T29" fmla="*/ 2147483647 h 27"/>
              <a:gd name="T30" fmla="*/ 2147483647 w 9"/>
              <a:gd name="T31" fmla="*/ 2147483647 h 27"/>
              <a:gd name="T32" fmla="*/ 2147483647 w 9"/>
              <a:gd name="T33" fmla="*/ 2147483647 h 27"/>
              <a:gd name="T34" fmla="*/ 2147483647 w 9"/>
              <a:gd name="T35" fmla="*/ 2147483647 h 27"/>
              <a:gd name="T36" fmla="*/ 2147483647 w 9"/>
              <a:gd name="T37" fmla="*/ 214748364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5"/>
          <p:cNvSpPr>
            <a:spLocks/>
          </p:cNvSpPr>
          <p:nvPr/>
        </p:nvSpPr>
        <p:spPr bwMode="auto">
          <a:xfrm>
            <a:off x="1549400" y="3381375"/>
            <a:ext cx="22225" cy="20638"/>
          </a:xfrm>
          <a:custGeom>
            <a:avLst/>
            <a:gdLst>
              <a:gd name="T0" fmla="*/ 2147483647 w 14"/>
              <a:gd name="T1" fmla="*/ 2147483647 h 13"/>
              <a:gd name="T2" fmla="*/ 2147483647 w 14"/>
              <a:gd name="T3" fmla="*/ 2147483647 h 13"/>
              <a:gd name="T4" fmla="*/ 2147483647 w 14"/>
              <a:gd name="T5" fmla="*/ 2147483647 h 13"/>
              <a:gd name="T6" fmla="*/ 2147483647 w 14"/>
              <a:gd name="T7" fmla="*/ 2147483647 h 13"/>
              <a:gd name="T8" fmla="*/ 2147483647 w 14"/>
              <a:gd name="T9" fmla="*/ 2147483647 h 13"/>
              <a:gd name="T10" fmla="*/ 2147483647 w 14"/>
              <a:gd name="T11" fmla="*/ 2147483647 h 13"/>
              <a:gd name="T12" fmla="*/ 2147483647 w 14"/>
              <a:gd name="T13" fmla="*/ 2147483647 h 13"/>
              <a:gd name="T14" fmla="*/ 2147483647 w 14"/>
              <a:gd name="T15" fmla="*/ 2147483647 h 13"/>
              <a:gd name="T16" fmla="*/ 2147483647 w 14"/>
              <a:gd name="T17" fmla="*/ 2147483647 h 13"/>
              <a:gd name="T18" fmla="*/ 2147483647 w 14"/>
              <a:gd name="T19" fmla="*/ 2147483647 h 13"/>
              <a:gd name="T20" fmla="*/ 2147483647 w 14"/>
              <a:gd name="T21" fmla="*/ 2147483647 h 13"/>
              <a:gd name="T22" fmla="*/ 2147483647 w 14"/>
              <a:gd name="T23" fmla="*/ 2147483647 h 13"/>
              <a:gd name="T24" fmla="*/ 2147483647 w 14"/>
              <a:gd name="T25" fmla="*/ 2147483647 h 13"/>
              <a:gd name="T26" fmla="*/ 2147483647 w 14"/>
              <a:gd name="T27" fmla="*/ 0 h 13"/>
              <a:gd name="T28" fmla="*/ 2147483647 w 14"/>
              <a:gd name="T29" fmla="*/ 0 h 13"/>
              <a:gd name="T30" fmla="*/ 2147483647 w 14"/>
              <a:gd name="T31" fmla="*/ 0 h 13"/>
              <a:gd name="T32" fmla="*/ 2147483647 w 14"/>
              <a:gd name="T33" fmla="*/ 0 h 13"/>
              <a:gd name="T34" fmla="*/ 2147483647 w 14"/>
              <a:gd name="T35" fmla="*/ 0 h 13"/>
              <a:gd name="T36" fmla="*/ 2147483647 w 14"/>
              <a:gd name="T37" fmla="*/ 0 h 13"/>
              <a:gd name="T38" fmla="*/ 2147483647 w 14"/>
              <a:gd name="T39" fmla="*/ 0 h 13"/>
              <a:gd name="T40" fmla="*/ 2147483647 w 14"/>
              <a:gd name="T41" fmla="*/ 2147483647 h 13"/>
              <a:gd name="T42" fmla="*/ 2147483647 w 14"/>
              <a:gd name="T43" fmla="*/ 2147483647 h 13"/>
              <a:gd name="T44" fmla="*/ 2147483647 w 14"/>
              <a:gd name="T45" fmla="*/ 2147483647 h 13"/>
              <a:gd name="T46" fmla="*/ 0 w 14"/>
              <a:gd name="T47" fmla="*/ 2147483647 h 13"/>
              <a:gd name="T48" fmla="*/ 0 w 14"/>
              <a:gd name="T49" fmla="*/ 2147483647 h 13"/>
              <a:gd name="T50" fmla="*/ 0 w 14"/>
              <a:gd name="T51" fmla="*/ 2147483647 h 13"/>
              <a:gd name="T52" fmla="*/ 2147483647 w 14"/>
              <a:gd name="T53" fmla="*/ 2147483647 h 13"/>
              <a:gd name="T54" fmla="*/ 2147483647 w 14"/>
              <a:gd name="T55" fmla="*/ 2147483647 h 13"/>
              <a:gd name="T56" fmla="*/ 2147483647 w 14"/>
              <a:gd name="T57" fmla="*/ 2147483647 h 13"/>
              <a:gd name="T58" fmla="*/ 2147483647 w 14"/>
              <a:gd name="T59" fmla="*/ 2147483647 h 13"/>
              <a:gd name="T60" fmla="*/ 2147483647 w 14"/>
              <a:gd name="T61" fmla="*/ 2147483647 h 13"/>
              <a:gd name="T62" fmla="*/ 2147483647 w 14"/>
              <a:gd name="T63" fmla="*/ 2147483647 h 13"/>
              <a:gd name="T64" fmla="*/ 2147483647 w 14"/>
              <a:gd name="T65" fmla="*/ 214748364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6"/>
          <p:cNvSpPr>
            <a:spLocks/>
          </p:cNvSpPr>
          <p:nvPr/>
        </p:nvSpPr>
        <p:spPr bwMode="auto">
          <a:xfrm>
            <a:off x="1484313" y="3381375"/>
            <a:ext cx="11112" cy="11113"/>
          </a:xfrm>
          <a:custGeom>
            <a:avLst/>
            <a:gdLst>
              <a:gd name="T0" fmla="*/ 2147483647 w 7"/>
              <a:gd name="T1" fmla="*/ 2147483647 h 7"/>
              <a:gd name="T2" fmla="*/ 2147483647 w 7"/>
              <a:gd name="T3" fmla="*/ 2147483647 h 7"/>
              <a:gd name="T4" fmla="*/ 2147483647 w 7"/>
              <a:gd name="T5" fmla="*/ 2147483647 h 7"/>
              <a:gd name="T6" fmla="*/ 2147483647 w 7"/>
              <a:gd name="T7" fmla="*/ 2147483647 h 7"/>
              <a:gd name="T8" fmla="*/ 2147483647 w 7"/>
              <a:gd name="T9" fmla="*/ 2147483647 h 7"/>
              <a:gd name="T10" fmla="*/ 2147483647 w 7"/>
              <a:gd name="T11" fmla="*/ 2147483647 h 7"/>
              <a:gd name="T12" fmla="*/ 2147483647 w 7"/>
              <a:gd name="T13" fmla="*/ 2147483647 h 7"/>
              <a:gd name="T14" fmla="*/ 2147483647 w 7"/>
              <a:gd name="T15" fmla="*/ 0 h 7"/>
              <a:gd name="T16" fmla="*/ 2147483647 w 7"/>
              <a:gd name="T17" fmla="*/ 0 h 7"/>
              <a:gd name="T18" fmla="*/ 2147483647 w 7"/>
              <a:gd name="T19" fmla="*/ 0 h 7"/>
              <a:gd name="T20" fmla="*/ 2147483647 w 7"/>
              <a:gd name="T21" fmla="*/ 2147483647 h 7"/>
              <a:gd name="T22" fmla="*/ 0 w 7"/>
              <a:gd name="T23" fmla="*/ 2147483647 h 7"/>
              <a:gd name="T24" fmla="*/ 0 w 7"/>
              <a:gd name="T25" fmla="*/ 2147483647 h 7"/>
              <a:gd name="T26" fmla="*/ 0 w 7"/>
              <a:gd name="T27" fmla="*/ 2147483647 h 7"/>
              <a:gd name="T28" fmla="*/ 2147483647 w 7"/>
              <a:gd name="T29" fmla="*/ 2147483647 h 7"/>
              <a:gd name="T30" fmla="*/ 2147483647 w 7"/>
              <a:gd name="T31" fmla="*/ 2147483647 h 7"/>
              <a:gd name="T32" fmla="*/ 2147483647 w 7"/>
              <a:gd name="T33" fmla="*/ 2147483647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7"/>
          <p:cNvSpPr>
            <a:spLocks/>
          </p:cNvSpPr>
          <p:nvPr/>
        </p:nvSpPr>
        <p:spPr bwMode="auto">
          <a:xfrm>
            <a:off x="1503363" y="3381375"/>
            <a:ext cx="7937" cy="11113"/>
          </a:xfrm>
          <a:custGeom>
            <a:avLst/>
            <a:gdLst>
              <a:gd name="T0" fmla="*/ 2147483647 w 5"/>
              <a:gd name="T1" fmla="*/ 2147483647 h 7"/>
              <a:gd name="T2" fmla="*/ 2147483647 w 5"/>
              <a:gd name="T3" fmla="*/ 2147483647 h 7"/>
              <a:gd name="T4" fmla="*/ 2147483647 w 5"/>
              <a:gd name="T5" fmla="*/ 2147483647 h 7"/>
              <a:gd name="T6" fmla="*/ 2147483647 w 5"/>
              <a:gd name="T7" fmla="*/ 2147483647 h 7"/>
              <a:gd name="T8" fmla="*/ 2147483647 w 5"/>
              <a:gd name="T9" fmla="*/ 2147483647 h 7"/>
              <a:gd name="T10" fmla="*/ 2147483647 w 5"/>
              <a:gd name="T11" fmla="*/ 2147483647 h 7"/>
              <a:gd name="T12" fmla="*/ 2147483647 w 5"/>
              <a:gd name="T13" fmla="*/ 2147483647 h 7"/>
              <a:gd name="T14" fmla="*/ 2147483647 w 5"/>
              <a:gd name="T15" fmla="*/ 0 h 7"/>
              <a:gd name="T16" fmla="*/ 2147483647 w 5"/>
              <a:gd name="T17" fmla="*/ 0 h 7"/>
              <a:gd name="T18" fmla="*/ 2147483647 w 5"/>
              <a:gd name="T19" fmla="*/ 0 h 7"/>
              <a:gd name="T20" fmla="*/ 2147483647 w 5"/>
              <a:gd name="T21" fmla="*/ 2147483647 h 7"/>
              <a:gd name="T22" fmla="*/ 0 w 5"/>
              <a:gd name="T23" fmla="*/ 2147483647 h 7"/>
              <a:gd name="T24" fmla="*/ 0 w 5"/>
              <a:gd name="T25" fmla="*/ 2147483647 h 7"/>
              <a:gd name="T26" fmla="*/ 0 w 5"/>
              <a:gd name="T27" fmla="*/ 2147483647 h 7"/>
              <a:gd name="T28" fmla="*/ 2147483647 w 5"/>
              <a:gd name="T29" fmla="*/ 2147483647 h 7"/>
              <a:gd name="T30" fmla="*/ 2147483647 w 5"/>
              <a:gd name="T31" fmla="*/ 2147483647 h 7"/>
              <a:gd name="T32" fmla="*/ 2147483647 w 5"/>
              <a:gd name="T33" fmla="*/ 2147483647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98"/>
          <p:cNvSpPr>
            <a:spLocks/>
          </p:cNvSpPr>
          <p:nvPr/>
        </p:nvSpPr>
        <p:spPr bwMode="auto">
          <a:xfrm>
            <a:off x="1430338" y="3235325"/>
            <a:ext cx="30162" cy="146050"/>
          </a:xfrm>
          <a:custGeom>
            <a:avLst/>
            <a:gdLst>
              <a:gd name="T0" fmla="*/ 2147483647 w 19"/>
              <a:gd name="T1" fmla="*/ 2147483647 h 92"/>
              <a:gd name="T2" fmla="*/ 2147483647 w 19"/>
              <a:gd name="T3" fmla="*/ 2147483647 h 92"/>
              <a:gd name="T4" fmla="*/ 2147483647 w 19"/>
              <a:gd name="T5" fmla="*/ 2147483647 h 92"/>
              <a:gd name="T6" fmla="*/ 2147483647 w 19"/>
              <a:gd name="T7" fmla="*/ 2147483647 h 92"/>
              <a:gd name="T8" fmla="*/ 2147483647 w 19"/>
              <a:gd name="T9" fmla="*/ 2147483647 h 92"/>
              <a:gd name="T10" fmla="*/ 0 w 19"/>
              <a:gd name="T11" fmla="*/ 2147483647 h 92"/>
              <a:gd name="T12" fmla="*/ 0 w 19"/>
              <a:gd name="T13" fmla="*/ 2147483647 h 92"/>
              <a:gd name="T14" fmla="*/ 2147483647 w 19"/>
              <a:gd name="T15" fmla="*/ 2147483647 h 92"/>
              <a:gd name="T16" fmla="*/ 2147483647 w 19"/>
              <a:gd name="T17" fmla="*/ 2147483647 h 92"/>
              <a:gd name="T18" fmla="*/ 2147483647 w 19"/>
              <a:gd name="T19" fmla="*/ 2147483647 h 92"/>
              <a:gd name="T20" fmla="*/ 2147483647 w 19"/>
              <a:gd name="T21" fmla="*/ 2147483647 h 92"/>
              <a:gd name="T22" fmla="*/ 2147483647 w 19"/>
              <a:gd name="T23" fmla="*/ 2147483647 h 92"/>
              <a:gd name="T24" fmla="*/ 2147483647 w 19"/>
              <a:gd name="T25" fmla="*/ 2147483647 h 92"/>
              <a:gd name="T26" fmla="*/ 2147483647 w 19"/>
              <a:gd name="T27" fmla="*/ 2147483647 h 92"/>
              <a:gd name="T28" fmla="*/ 2147483647 w 19"/>
              <a:gd name="T29" fmla="*/ 2147483647 h 92"/>
              <a:gd name="T30" fmla="*/ 2147483647 w 19"/>
              <a:gd name="T31" fmla="*/ 2147483647 h 92"/>
              <a:gd name="T32" fmla="*/ 2147483647 w 19"/>
              <a:gd name="T33" fmla="*/ 2147483647 h 92"/>
              <a:gd name="T34" fmla="*/ 2147483647 w 19"/>
              <a:gd name="T35" fmla="*/ 2147483647 h 92"/>
              <a:gd name="T36" fmla="*/ 2147483647 w 19"/>
              <a:gd name="T37" fmla="*/ 0 h 92"/>
              <a:gd name="T38" fmla="*/ 2147483647 w 19"/>
              <a:gd name="T39" fmla="*/ 0 h 92"/>
              <a:gd name="T40" fmla="*/ 2147483647 w 19"/>
              <a:gd name="T41" fmla="*/ 0 h 92"/>
              <a:gd name="T42" fmla="*/ 2147483647 w 19"/>
              <a:gd name="T43" fmla="*/ 0 h 92"/>
              <a:gd name="T44" fmla="*/ 2147483647 w 19"/>
              <a:gd name="T45" fmla="*/ 0 h 92"/>
              <a:gd name="T46" fmla="*/ 2147483647 w 19"/>
              <a:gd name="T47" fmla="*/ 0 h 92"/>
              <a:gd name="T48" fmla="*/ 2147483647 w 19"/>
              <a:gd name="T49" fmla="*/ 0 h 92"/>
              <a:gd name="T50" fmla="*/ 2147483647 w 19"/>
              <a:gd name="T51" fmla="*/ 2147483647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99"/>
          <p:cNvSpPr>
            <a:spLocks/>
          </p:cNvSpPr>
          <p:nvPr/>
        </p:nvSpPr>
        <p:spPr bwMode="auto">
          <a:xfrm>
            <a:off x="1585913" y="3216275"/>
            <a:ext cx="42862" cy="163513"/>
          </a:xfrm>
          <a:custGeom>
            <a:avLst/>
            <a:gdLst>
              <a:gd name="T0" fmla="*/ 2147483647 w 27"/>
              <a:gd name="T1" fmla="*/ 0 h 103"/>
              <a:gd name="T2" fmla="*/ 2147483647 w 27"/>
              <a:gd name="T3" fmla="*/ 2147483647 h 103"/>
              <a:gd name="T4" fmla="*/ 2147483647 w 27"/>
              <a:gd name="T5" fmla="*/ 2147483647 h 103"/>
              <a:gd name="T6" fmla="*/ 2147483647 w 27"/>
              <a:gd name="T7" fmla="*/ 2147483647 h 103"/>
              <a:gd name="T8" fmla="*/ 2147483647 w 27"/>
              <a:gd name="T9" fmla="*/ 2147483647 h 103"/>
              <a:gd name="T10" fmla="*/ 2147483647 w 27"/>
              <a:gd name="T11" fmla="*/ 2147483647 h 103"/>
              <a:gd name="T12" fmla="*/ 2147483647 w 27"/>
              <a:gd name="T13" fmla="*/ 2147483647 h 103"/>
              <a:gd name="T14" fmla="*/ 2147483647 w 27"/>
              <a:gd name="T15" fmla="*/ 2147483647 h 103"/>
              <a:gd name="T16" fmla="*/ 2147483647 w 27"/>
              <a:gd name="T17" fmla="*/ 2147483647 h 103"/>
              <a:gd name="T18" fmla="*/ 2147483647 w 27"/>
              <a:gd name="T19" fmla="*/ 2147483647 h 103"/>
              <a:gd name="T20" fmla="*/ 2147483647 w 27"/>
              <a:gd name="T21" fmla="*/ 2147483647 h 103"/>
              <a:gd name="T22" fmla="*/ 2147483647 w 27"/>
              <a:gd name="T23" fmla="*/ 2147483647 h 103"/>
              <a:gd name="T24" fmla="*/ 2147483647 w 27"/>
              <a:gd name="T25" fmla="*/ 2147483647 h 103"/>
              <a:gd name="T26" fmla="*/ 2147483647 w 27"/>
              <a:gd name="T27" fmla="*/ 2147483647 h 103"/>
              <a:gd name="T28" fmla="*/ 0 w 27"/>
              <a:gd name="T29" fmla="*/ 2147483647 h 103"/>
              <a:gd name="T30" fmla="*/ 2147483647 w 27"/>
              <a:gd name="T31" fmla="*/ 2147483647 h 103"/>
              <a:gd name="T32" fmla="*/ 2147483647 w 27"/>
              <a:gd name="T33" fmla="*/ 2147483647 h 103"/>
              <a:gd name="T34" fmla="*/ 2147483647 w 27"/>
              <a:gd name="T35" fmla="*/ 0 h 103"/>
              <a:gd name="T36" fmla="*/ 2147483647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0"/>
          <p:cNvSpPr>
            <a:spLocks/>
          </p:cNvSpPr>
          <p:nvPr/>
        </p:nvSpPr>
        <p:spPr bwMode="auto">
          <a:xfrm>
            <a:off x="1430338" y="3243263"/>
            <a:ext cx="28575" cy="127000"/>
          </a:xfrm>
          <a:custGeom>
            <a:avLst/>
            <a:gdLst>
              <a:gd name="T0" fmla="*/ 2147483647 w 18"/>
              <a:gd name="T1" fmla="*/ 2147483647 h 80"/>
              <a:gd name="T2" fmla="*/ 2147483647 w 18"/>
              <a:gd name="T3" fmla="*/ 2147483647 h 80"/>
              <a:gd name="T4" fmla="*/ 2147483647 w 18"/>
              <a:gd name="T5" fmla="*/ 2147483647 h 80"/>
              <a:gd name="T6" fmla="*/ 2147483647 w 18"/>
              <a:gd name="T7" fmla="*/ 2147483647 h 80"/>
              <a:gd name="T8" fmla="*/ 2147483647 w 18"/>
              <a:gd name="T9" fmla="*/ 2147483647 h 80"/>
              <a:gd name="T10" fmla="*/ 0 w 18"/>
              <a:gd name="T11" fmla="*/ 2147483647 h 80"/>
              <a:gd name="T12" fmla="*/ 2147483647 w 18"/>
              <a:gd name="T13" fmla="*/ 2147483647 h 80"/>
              <a:gd name="T14" fmla="*/ 2147483647 w 18"/>
              <a:gd name="T15" fmla="*/ 2147483647 h 80"/>
              <a:gd name="T16" fmla="*/ 2147483647 w 18"/>
              <a:gd name="T17" fmla="*/ 2147483647 h 80"/>
              <a:gd name="T18" fmla="*/ 2147483647 w 18"/>
              <a:gd name="T19" fmla="*/ 2147483647 h 80"/>
              <a:gd name="T20" fmla="*/ 2147483647 w 18"/>
              <a:gd name="T21" fmla="*/ 2147483647 h 80"/>
              <a:gd name="T22" fmla="*/ 2147483647 w 18"/>
              <a:gd name="T23" fmla="*/ 2147483647 h 80"/>
              <a:gd name="T24" fmla="*/ 2147483647 w 18"/>
              <a:gd name="T25" fmla="*/ 2147483647 h 80"/>
              <a:gd name="T26" fmla="*/ 2147483647 w 18"/>
              <a:gd name="T27" fmla="*/ 2147483647 h 80"/>
              <a:gd name="T28" fmla="*/ 2147483647 w 18"/>
              <a:gd name="T29" fmla="*/ 2147483647 h 80"/>
              <a:gd name="T30" fmla="*/ 2147483647 w 18"/>
              <a:gd name="T31" fmla="*/ 2147483647 h 80"/>
              <a:gd name="T32" fmla="*/ 2147483647 w 18"/>
              <a:gd name="T33" fmla="*/ 2147483647 h 80"/>
              <a:gd name="T34" fmla="*/ 2147483647 w 18"/>
              <a:gd name="T35" fmla="*/ 2147483647 h 80"/>
              <a:gd name="T36" fmla="*/ 2147483647 w 18"/>
              <a:gd name="T37" fmla="*/ 2147483647 h 80"/>
              <a:gd name="T38" fmla="*/ 2147483647 w 18"/>
              <a:gd name="T39" fmla="*/ 2147483647 h 80"/>
              <a:gd name="T40" fmla="*/ 2147483647 w 18"/>
              <a:gd name="T41" fmla="*/ 2147483647 h 80"/>
              <a:gd name="T42" fmla="*/ 2147483647 w 18"/>
              <a:gd name="T43" fmla="*/ 0 h 80"/>
              <a:gd name="T44" fmla="*/ 2147483647 w 18"/>
              <a:gd name="T45" fmla="*/ 0 h 80"/>
              <a:gd name="T46" fmla="*/ 2147483647 w 18"/>
              <a:gd name="T47" fmla="*/ 0 h 80"/>
              <a:gd name="T48" fmla="*/ 2147483647 w 18"/>
              <a:gd name="T49" fmla="*/ 2147483647 h 80"/>
              <a:gd name="T50" fmla="*/ 2147483647 w 18"/>
              <a:gd name="T51" fmla="*/ 2147483647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1"/>
          <p:cNvSpPr>
            <a:spLocks/>
          </p:cNvSpPr>
          <p:nvPr/>
        </p:nvSpPr>
        <p:spPr bwMode="auto">
          <a:xfrm>
            <a:off x="1431925" y="3251200"/>
            <a:ext cx="22225" cy="109538"/>
          </a:xfrm>
          <a:custGeom>
            <a:avLst/>
            <a:gdLst>
              <a:gd name="T0" fmla="*/ 2147483647 w 14"/>
              <a:gd name="T1" fmla="*/ 2147483647 h 69"/>
              <a:gd name="T2" fmla="*/ 2147483647 w 14"/>
              <a:gd name="T3" fmla="*/ 2147483647 h 69"/>
              <a:gd name="T4" fmla="*/ 2147483647 w 14"/>
              <a:gd name="T5" fmla="*/ 2147483647 h 69"/>
              <a:gd name="T6" fmla="*/ 2147483647 w 14"/>
              <a:gd name="T7" fmla="*/ 2147483647 h 69"/>
              <a:gd name="T8" fmla="*/ 2147483647 w 14"/>
              <a:gd name="T9" fmla="*/ 2147483647 h 69"/>
              <a:gd name="T10" fmla="*/ 0 w 14"/>
              <a:gd name="T11" fmla="*/ 2147483647 h 69"/>
              <a:gd name="T12" fmla="*/ 0 w 14"/>
              <a:gd name="T13" fmla="*/ 2147483647 h 69"/>
              <a:gd name="T14" fmla="*/ 2147483647 w 14"/>
              <a:gd name="T15" fmla="*/ 2147483647 h 69"/>
              <a:gd name="T16" fmla="*/ 2147483647 w 14"/>
              <a:gd name="T17" fmla="*/ 2147483647 h 69"/>
              <a:gd name="T18" fmla="*/ 2147483647 w 14"/>
              <a:gd name="T19" fmla="*/ 2147483647 h 69"/>
              <a:gd name="T20" fmla="*/ 2147483647 w 14"/>
              <a:gd name="T21" fmla="*/ 2147483647 h 69"/>
              <a:gd name="T22" fmla="*/ 2147483647 w 14"/>
              <a:gd name="T23" fmla="*/ 2147483647 h 69"/>
              <a:gd name="T24" fmla="*/ 2147483647 w 14"/>
              <a:gd name="T25" fmla="*/ 2147483647 h 69"/>
              <a:gd name="T26" fmla="*/ 2147483647 w 14"/>
              <a:gd name="T27" fmla="*/ 2147483647 h 69"/>
              <a:gd name="T28" fmla="*/ 2147483647 w 14"/>
              <a:gd name="T29" fmla="*/ 2147483647 h 69"/>
              <a:gd name="T30" fmla="*/ 2147483647 w 14"/>
              <a:gd name="T31" fmla="*/ 2147483647 h 69"/>
              <a:gd name="T32" fmla="*/ 2147483647 w 14"/>
              <a:gd name="T33" fmla="*/ 2147483647 h 69"/>
              <a:gd name="T34" fmla="*/ 2147483647 w 14"/>
              <a:gd name="T35" fmla="*/ 2147483647 h 69"/>
              <a:gd name="T36" fmla="*/ 2147483647 w 14"/>
              <a:gd name="T37" fmla="*/ 2147483647 h 69"/>
              <a:gd name="T38" fmla="*/ 2147483647 w 14"/>
              <a:gd name="T39" fmla="*/ 0 h 69"/>
              <a:gd name="T40" fmla="*/ 2147483647 w 14"/>
              <a:gd name="T41" fmla="*/ 0 h 69"/>
              <a:gd name="T42" fmla="*/ 2147483647 w 14"/>
              <a:gd name="T43" fmla="*/ 0 h 69"/>
              <a:gd name="T44" fmla="*/ 2147483647 w 14"/>
              <a:gd name="T45" fmla="*/ 0 h 69"/>
              <a:gd name="T46" fmla="*/ 2147483647 w 14"/>
              <a:gd name="T47" fmla="*/ 0 h 69"/>
              <a:gd name="T48" fmla="*/ 2147483647 w 14"/>
              <a:gd name="T49" fmla="*/ 0 h 69"/>
              <a:gd name="T50" fmla="*/ 2147483647 w 14"/>
              <a:gd name="T51" fmla="*/ 214748364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2"/>
          <p:cNvSpPr>
            <a:spLocks/>
          </p:cNvSpPr>
          <p:nvPr/>
        </p:nvSpPr>
        <p:spPr bwMode="auto">
          <a:xfrm>
            <a:off x="1433513" y="3260725"/>
            <a:ext cx="19050" cy="88900"/>
          </a:xfrm>
          <a:custGeom>
            <a:avLst/>
            <a:gdLst>
              <a:gd name="T0" fmla="*/ 2147483647 w 12"/>
              <a:gd name="T1" fmla="*/ 2147483647 h 56"/>
              <a:gd name="T2" fmla="*/ 2147483647 w 12"/>
              <a:gd name="T3" fmla="*/ 2147483647 h 56"/>
              <a:gd name="T4" fmla="*/ 2147483647 w 12"/>
              <a:gd name="T5" fmla="*/ 2147483647 h 56"/>
              <a:gd name="T6" fmla="*/ 2147483647 w 12"/>
              <a:gd name="T7" fmla="*/ 2147483647 h 56"/>
              <a:gd name="T8" fmla="*/ 0 w 12"/>
              <a:gd name="T9" fmla="*/ 2147483647 h 56"/>
              <a:gd name="T10" fmla="*/ 0 w 12"/>
              <a:gd name="T11" fmla="*/ 2147483647 h 56"/>
              <a:gd name="T12" fmla="*/ 0 w 12"/>
              <a:gd name="T13" fmla="*/ 2147483647 h 56"/>
              <a:gd name="T14" fmla="*/ 2147483647 w 12"/>
              <a:gd name="T15" fmla="*/ 2147483647 h 56"/>
              <a:gd name="T16" fmla="*/ 2147483647 w 12"/>
              <a:gd name="T17" fmla="*/ 2147483647 h 56"/>
              <a:gd name="T18" fmla="*/ 2147483647 w 12"/>
              <a:gd name="T19" fmla="*/ 2147483647 h 56"/>
              <a:gd name="T20" fmla="*/ 2147483647 w 12"/>
              <a:gd name="T21" fmla="*/ 2147483647 h 56"/>
              <a:gd name="T22" fmla="*/ 2147483647 w 12"/>
              <a:gd name="T23" fmla="*/ 2147483647 h 56"/>
              <a:gd name="T24" fmla="*/ 2147483647 w 12"/>
              <a:gd name="T25" fmla="*/ 2147483647 h 56"/>
              <a:gd name="T26" fmla="*/ 2147483647 w 12"/>
              <a:gd name="T27" fmla="*/ 2147483647 h 56"/>
              <a:gd name="T28" fmla="*/ 2147483647 w 12"/>
              <a:gd name="T29" fmla="*/ 2147483647 h 56"/>
              <a:gd name="T30" fmla="*/ 2147483647 w 12"/>
              <a:gd name="T31" fmla="*/ 2147483647 h 56"/>
              <a:gd name="T32" fmla="*/ 2147483647 w 12"/>
              <a:gd name="T33" fmla="*/ 2147483647 h 56"/>
              <a:gd name="T34" fmla="*/ 2147483647 w 12"/>
              <a:gd name="T35" fmla="*/ 0 h 56"/>
              <a:gd name="T36" fmla="*/ 2147483647 w 12"/>
              <a:gd name="T37" fmla="*/ 0 h 56"/>
              <a:gd name="T38" fmla="*/ 2147483647 w 12"/>
              <a:gd name="T39" fmla="*/ 0 h 56"/>
              <a:gd name="T40" fmla="*/ 2147483647 w 12"/>
              <a:gd name="T41" fmla="*/ 0 h 56"/>
              <a:gd name="T42" fmla="*/ 2147483647 w 12"/>
              <a:gd name="T43" fmla="*/ 0 h 56"/>
              <a:gd name="T44" fmla="*/ 2147483647 w 12"/>
              <a:gd name="T45" fmla="*/ 0 h 56"/>
              <a:gd name="T46" fmla="*/ 2147483647 w 12"/>
              <a:gd name="T47" fmla="*/ 0 h 56"/>
              <a:gd name="T48" fmla="*/ 2147483647 w 12"/>
              <a:gd name="T49" fmla="*/ 0 h 56"/>
              <a:gd name="T50" fmla="*/ 2147483647 w 12"/>
              <a:gd name="T51" fmla="*/ 2147483647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3"/>
          <p:cNvSpPr>
            <a:spLocks/>
          </p:cNvSpPr>
          <p:nvPr/>
        </p:nvSpPr>
        <p:spPr bwMode="auto">
          <a:xfrm>
            <a:off x="1433513" y="3268663"/>
            <a:ext cx="15875" cy="71437"/>
          </a:xfrm>
          <a:custGeom>
            <a:avLst/>
            <a:gdLst>
              <a:gd name="T0" fmla="*/ 2147483647 w 10"/>
              <a:gd name="T1" fmla="*/ 2147483647 h 45"/>
              <a:gd name="T2" fmla="*/ 2147483647 w 10"/>
              <a:gd name="T3" fmla="*/ 2147483647 h 45"/>
              <a:gd name="T4" fmla="*/ 2147483647 w 10"/>
              <a:gd name="T5" fmla="*/ 2147483647 h 45"/>
              <a:gd name="T6" fmla="*/ 2147483647 w 10"/>
              <a:gd name="T7" fmla="*/ 2147483647 h 45"/>
              <a:gd name="T8" fmla="*/ 2147483647 w 10"/>
              <a:gd name="T9" fmla="*/ 2147483647 h 45"/>
              <a:gd name="T10" fmla="*/ 0 w 10"/>
              <a:gd name="T11" fmla="*/ 2147483647 h 45"/>
              <a:gd name="T12" fmla="*/ 0 w 10"/>
              <a:gd name="T13" fmla="*/ 2147483647 h 45"/>
              <a:gd name="T14" fmla="*/ 2147483647 w 10"/>
              <a:gd name="T15" fmla="*/ 2147483647 h 45"/>
              <a:gd name="T16" fmla="*/ 2147483647 w 10"/>
              <a:gd name="T17" fmla="*/ 2147483647 h 45"/>
              <a:gd name="T18" fmla="*/ 2147483647 w 10"/>
              <a:gd name="T19" fmla="*/ 2147483647 h 45"/>
              <a:gd name="T20" fmla="*/ 2147483647 w 10"/>
              <a:gd name="T21" fmla="*/ 2147483647 h 45"/>
              <a:gd name="T22" fmla="*/ 2147483647 w 10"/>
              <a:gd name="T23" fmla="*/ 2147483647 h 45"/>
              <a:gd name="T24" fmla="*/ 2147483647 w 10"/>
              <a:gd name="T25" fmla="*/ 2147483647 h 45"/>
              <a:gd name="T26" fmla="*/ 2147483647 w 10"/>
              <a:gd name="T27" fmla="*/ 2147483647 h 45"/>
              <a:gd name="T28" fmla="*/ 2147483647 w 10"/>
              <a:gd name="T29" fmla="*/ 2147483647 h 45"/>
              <a:gd name="T30" fmla="*/ 2147483647 w 10"/>
              <a:gd name="T31" fmla="*/ 2147483647 h 45"/>
              <a:gd name="T32" fmla="*/ 2147483647 w 10"/>
              <a:gd name="T33" fmla="*/ 2147483647 h 45"/>
              <a:gd name="T34" fmla="*/ 2147483647 w 10"/>
              <a:gd name="T35" fmla="*/ 2147483647 h 45"/>
              <a:gd name="T36" fmla="*/ 2147483647 w 10"/>
              <a:gd name="T37" fmla="*/ 2147483647 h 45"/>
              <a:gd name="T38" fmla="*/ 2147483647 w 10"/>
              <a:gd name="T39" fmla="*/ 2147483647 h 45"/>
              <a:gd name="T40" fmla="*/ 2147483647 w 10"/>
              <a:gd name="T41" fmla="*/ 0 h 45"/>
              <a:gd name="T42" fmla="*/ 2147483647 w 10"/>
              <a:gd name="T43" fmla="*/ 0 h 45"/>
              <a:gd name="T44" fmla="*/ 2147483647 w 10"/>
              <a:gd name="T45" fmla="*/ 0 h 45"/>
              <a:gd name="T46" fmla="*/ 2147483647 w 10"/>
              <a:gd name="T47" fmla="*/ 0 h 45"/>
              <a:gd name="T48" fmla="*/ 2147483647 w 10"/>
              <a:gd name="T49" fmla="*/ 2147483647 h 45"/>
              <a:gd name="T50" fmla="*/ 2147483647 w 10"/>
              <a:gd name="T51" fmla="*/ 214748364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04"/>
          <p:cNvSpPr>
            <a:spLocks/>
          </p:cNvSpPr>
          <p:nvPr/>
        </p:nvSpPr>
        <p:spPr bwMode="auto">
          <a:xfrm>
            <a:off x="1436688" y="3278188"/>
            <a:ext cx="11112" cy="50800"/>
          </a:xfrm>
          <a:custGeom>
            <a:avLst/>
            <a:gdLst>
              <a:gd name="T0" fmla="*/ 2147483647 w 7"/>
              <a:gd name="T1" fmla="*/ 2147483647 h 32"/>
              <a:gd name="T2" fmla="*/ 2147483647 w 7"/>
              <a:gd name="T3" fmla="*/ 2147483647 h 32"/>
              <a:gd name="T4" fmla="*/ 2147483647 w 7"/>
              <a:gd name="T5" fmla="*/ 2147483647 h 32"/>
              <a:gd name="T6" fmla="*/ 0 w 7"/>
              <a:gd name="T7" fmla="*/ 2147483647 h 32"/>
              <a:gd name="T8" fmla="*/ 0 w 7"/>
              <a:gd name="T9" fmla="*/ 2147483647 h 32"/>
              <a:gd name="T10" fmla="*/ 0 w 7"/>
              <a:gd name="T11" fmla="*/ 2147483647 h 32"/>
              <a:gd name="T12" fmla="*/ 0 w 7"/>
              <a:gd name="T13" fmla="*/ 2147483647 h 32"/>
              <a:gd name="T14" fmla="*/ 0 w 7"/>
              <a:gd name="T15" fmla="*/ 2147483647 h 32"/>
              <a:gd name="T16" fmla="*/ 2147483647 w 7"/>
              <a:gd name="T17" fmla="*/ 2147483647 h 32"/>
              <a:gd name="T18" fmla="*/ 2147483647 w 7"/>
              <a:gd name="T19" fmla="*/ 2147483647 h 32"/>
              <a:gd name="T20" fmla="*/ 2147483647 w 7"/>
              <a:gd name="T21" fmla="*/ 2147483647 h 32"/>
              <a:gd name="T22" fmla="*/ 2147483647 w 7"/>
              <a:gd name="T23" fmla="*/ 2147483647 h 32"/>
              <a:gd name="T24" fmla="*/ 2147483647 w 7"/>
              <a:gd name="T25" fmla="*/ 2147483647 h 32"/>
              <a:gd name="T26" fmla="*/ 2147483647 w 7"/>
              <a:gd name="T27" fmla="*/ 2147483647 h 32"/>
              <a:gd name="T28" fmla="*/ 2147483647 w 7"/>
              <a:gd name="T29" fmla="*/ 2147483647 h 32"/>
              <a:gd name="T30" fmla="*/ 2147483647 w 7"/>
              <a:gd name="T31" fmla="*/ 2147483647 h 32"/>
              <a:gd name="T32" fmla="*/ 2147483647 w 7"/>
              <a:gd name="T33" fmla="*/ 2147483647 h 32"/>
              <a:gd name="T34" fmla="*/ 2147483647 w 7"/>
              <a:gd name="T35" fmla="*/ 0 h 32"/>
              <a:gd name="T36" fmla="*/ 2147483647 w 7"/>
              <a:gd name="T37" fmla="*/ 0 h 32"/>
              <a:gd name="T38" fmla="*/ 2147483647 w 7"/>
              <a:gd name="T39" fmla="*/ 0 h 32"/>
              <a:gd name="T40" fmla="*/ 2147483647 w 7"/>
              <a:gd name="T41" fmla="*/ 0 h 32"/>
              <a:gd name="T42" fmla="*/ 2147483647 w 7"/>
              <a:gd name="T43" fmla="*/ 0 h 32"/>
              <a:gd name="T44" fmla="*/ 2147483647 w 7"/>
              <a:gd name="T45" fmla="*/ 0 h 32"/>
              <a:gd name="T46" fmla="*/ 2147483647 w 7"/>
              <a:gd name="T47" fmla="*/ 0 h 32"/>
              <a:gd name="T48" fmla="*/ 2147483647 w 7"/>
              <a:gd name="T49" fmla="*/ 0 h 32"/>
              <a:gd name="T50" fmla="*/ 2147483647 w 7"/>
              <a:gd name="T51" fmla="*/ 2147483647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5"/>
          <p:cNvSpPr>
            <a:spLocks/>
          </p:cNvSpPr>
          <p:nvPr/>
        </p:nvSpPr>
        <p:spPr bwMode="auto">
          <a:xfrm>
            <a:off x="1587500" y="3225800"/>
            <a:ext cx="38100" cy="142875"/>
          </a:xfrm>
          <a:custGeom>
            <a:avLst/>
            <a:gdLst>
              <a:gd name="T0" fmla="*/ 2147483647 w 24"/>
              <a:gd name="T1" fmla="*/ 2147483647 h 90"/>
              <a:gd name="T2" fmla="*/ 2147483647 w 24"/>
              <a:gd name="T3" fmla="*/ 2147483647 h 90"/>
              <a:gd name="T4" fmla="*/ 2147483647 w 24"/>
              <a:gd name="T5" fmla="*/ 2147483647 h 90"/>
              <a:gd name="T6" fmla="*/ 2147483647 w 24"/>
              <a:gd name="T7" fmla="*/ 2147483647 h 90"/>
              <a:gd name="T8" fmla="*/ 2147483647 w 24"/>
              <a:gd name="T9" fmla="*/ 2147483647 h 90"/>
              <a:gd name="T10" fmla="*/ 2147483647 w 24"/>
              <a:gd name="T11" fmla="*/ 2147483647 h 90"/>
              <a:gd name="T12" fmla="*/ 2147483647 w 24"/>
              <a:gd name="T13" fmla="*/ 2147483647 h 90"/>
              <a:gd name="T14" fmla="*/ 2147483647 w 24"/>
              <a:gd name="T15" fmla="*/ 2147483647 h 90"/>
              <a:gd name="T16" fmla="*/ 2147483647 w 24"/>
              <a:gd name="T17" fmla="*/ 2147483647 h 90"/>
              <a:gd name="T18" fmla="*/ 2147483647 w 24"/>
              <a:gd name="T19" fmla="*/ 2147483647 h 90"/>
              <a:gd name="T20" fmla="*/ 2147483647 w 24"/>
              <a:gd name="T21" fmla="*/ 2147483647 h 90"/>
              <a:gd name="T22" fmla="*/ 2147483647 w 24"/>
              <a:gd name="T23" fmla="*/ 2147483647 h 90"/>
              <a:gd name="T24" fmla="*/ 2147483647 w 24"/>
              <a:gd name="T25" fmla="*/ 2147483647 h 90"/>
              <a:gd name="T26" fmla="*/ 0 w 24"/>
              <a:gd name="T27" fmla="*/ 2147483647 h 90"/>
              <a:gd name="T28" fmla="*/ 0 w 24"/>
              <a:gd name="T29" fmla="*/ 2147483647 h 90"/>
              <a:gd name="T30" fmla="*/ 2147483647 w 24"/>
              <a:gd name="T31" fmla="*/ 2147483647 h 90"/>
              <a:gd name="T32" fmla="*/ 2147483647 w 24"/>
              <a:gd name="T33" fmla="*/ 2147483647 h 90"/>
              <a:gd name="T34" fmla="*/ 2147483647 w 24"/>
              <a:gd name="T35" fmla="*/ 0 h 90"/>
              <a:gd name="T36" fmla="*/ 2147483647 w 24"/>
              <a:gd name="T37" fmla="*/ 2147483647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6"/>
          <p:cNvSpPr>
            <a:spLocks/>
          </p:cNvSpPr>
          <p:nvPr/>
        </p:nvSpPr>
        <p:spPr bwMode="auto">
          <a:xfrm>
            <a:off x="1589088" y="3236913"/>
            <a:ext cx="30162" cy="120650"/>
          </a:xfrm>
          <a:custGeom>
            <a:avLst/>
            <a:gdLst>
              <a:gd name="T0" fmla="*/ 2147483647 w 19"/>
              <a:gd name="T1" fmla="*/ 0 h 76"/>
              <a:gd name="T2" fmla="*/ 2147483647 w 19"/>
              <a:gd name="T3" fmla="*/ 0 h 76"/>
              <a:gd name="T4" fmla="*/ 2147483647 w 19"/>
              <a:gd name="T5" fmla="*/ 2147483647 h 76"/>
              <a:gd name="T6" fmla="*/ 2147483647 w 19"/>
              <a:gd name="T7" fmla="*/ 2147483647 h 76"/>
              <a:gd name="T8" fmla="*/ 2147483647 w 19"/>
              <a:gd name="T9" fmla="*/ 2147483647 h 76"/>
              <a:gd name="T10" fmla="*/ 2147483647 w 19"/>
              <a:gd name="T11" fmla="*/ 2147483647 h 76"/>
              <a:gd name="T12" fmla="*/ 2147483647 w 19"/>
              <a:gd name="T13" fmla="*/ 2147483647 h 76"/>
              <a:gd name="T14" fmla="*/ 2147483647 w 19"/>
              <a:gd name="T15" fmla="*/ 2147483647 h 76"/>
              <a:gd name="T16" fmla="*/ 2147483647 w 19"/>
              <a:gd name="T17" fmla="*/ 2147483647 h 76"/>
              <a:gd name="T18" fmla="*/ 2147483647 w 19"/>
              <a:gd name="T19" fmla="*/ 2147483647 h 76"/>
              <a:gd name="T20" fmla="*/ 2147483647 w 19"/>
              <a:gd name="T21" fmla="*/ 2147483647 h 76"/>
              <a:gd name="T22" fmla="*/ 2147483647 w 19"/>
              <a:gd name="T23" fmla="*/ 2147483647 h 76"/>
              <a:gd name="T24" fmla="*/ 2147483647 w 19"/>
              <a:gd name="T25" fmla="*/ 2147483647 h 76"/>
              <a:gd name="T26" fmla="*/ 0 w 19"/>
              <a:gd name="T27" fmla="*/ 2147483647 h 76"/>
              <a:gd name="T28" fmla="*/ 0 w 19"/>
              <a:gd name="T29" fmla="*/ 2147483647 h 76"/>
              <a:gd name="T30" fmla="*/ 0 w 19"/>
              <a:gd name="T31" fmla="*/ 2147483647 h 76"/>
              <a:gd name="T32" fmla="*/ 2147483647 w 19"/>
              <a:gd name="T33" fmla="*/ 2147483647 h 76"/>
              <a:gd name="T34" fmla="*/ 2147483647 w 19"/>
              <a:gd name="T35" fmla="*/ 0 h 76"/>
              <a:gd name="T36" fmla="*/ 2147483647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7"/>
          <p:cNvSpPr>
            <a:spLocks/>
          </p:cNvSpPr>
          <p:nvPr/>
        </p:nvSpPr>
        <p:spPr bwMode="auto">
          <a:xfrm>
            <a:off x="1592263" y="3246438"/>
            <a:ext cx="23812" cy="100012"/>
          </a:xfrm>
          <a:custGeom>
            <a:avLst/>
            <a:gdLst>
              <a:gd name="T0" fmla="*/ 2147483647 w 15"/>
              <a:gd name="T1" fmla="*/ 0 h 63"/>
              <a:gd name="T2" fmla="*/ 2147483647 w 15"/>
              <a:gd name="T3" fmla="*/ 2147483647 h 63"/>
              <a:gd name="T4" fmla="*/ 2147483647 w 15"/>
              <a:gd name="T5" fmla="*/ 2147483647 h 63"/>
              <a:gd name="T6" fmla="*/ 2147483647 w 15"/>
              <a:gd name="T7" fmla="*/ 2147483647 h 63"/>
              <a:gd name="T8" fmla="*/ 2147483647 w 15"/>
              <a:gd name="T9" fmla="*/ 2147483647 h 63"/>
              <a:gd name="T10" fmla="*/ 2147483647 w 15"/>
              <a:gd name="T11" fmla="*/ 2147483647 h 63"/>
              <a:gd name="T12" fmla="*/ 2147483647 w 15"/>
              <a:gd name="T13" fmla="*/ 2147483647 h 63"/>
              <a:gd name="T14" fmla="*/ 2147483647 w 15"/>
              <a:gd name="T15" fmla="*/ 2147483647 h 63"/>
              <a:gd name="T16" fmla="*/ 2147483647 w 15"/>
              <a:gd name="T17" fmla="*/ 2147483647 h 63"/>
              <a:gd name="T18" fmla="*/ 2147483647 w 15"/>
              <a:gd name="T19" fmla="*/ 2147483647 h 63"/>
              <a:gd name="T20" fmla="*/ 2147483647 w 15"/>
              <a:gd name="T21" fmla="*/ 2147483647 h 63"/>
              <a:gd name="T22" fmla="*/ 2147483647 w 15"/>
              <a:gd name="T23" fmla="*/ 2147483647 h 63"/>
              <a:gd name="T24" fmla="*/ 0 w 15"/>
              <a:gd name="T25" fmla="*/ 2147483647 h 63"/>
              <a:gd name="T26" fmla="*/ 0 w 15"/>
              <a:gd name="T27" fmla="*/ 2147483647 h 63"/>
              <a:gd name="T28" fmla="*/ 0 w 15"/>
              <a:gd name="T29" fmla="*/ 2147483647 h 63"/>
              <a:gd name="T30" fmla="*/ 0 w 15"/>
              <a:gd name="T31" fmla="*/ 2147483647 h 63"/>
              <a:gd name="T32" fmla="*/ 2147483647 w 15"/>
              <a:gd name="T33" fmla="*/ 2147483647 h 63"/>
              <a:gd name="T34" fmla="*/ 2147483647 w 15"/>
              <a:gd name="T35" fmla="*/ 0 h 63"/>
              <a:gd name="T36" fmla="*/ 2147483647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08"/>
          <p:cNvSpPr>
            <a:spLocks/>
          </p:cNvSpPr>
          <p:nvPr/>
        </p:nvSpPr>
        <p:spPr bwMode="auto">
          <a:xfrm>
            <a:off x="1592263" y="3255963"/>
            <a:ext cx="19050" cy="79375"/>
          </a:xfrm>
          <a:custGeom>
            <a:avLst/>
            <a:gdLst>
              <a:gd name="T0" fmla="*/ 2147483647 w 12"/>
              <a:gd name="T1" fmla="*/ 2147483647 h 50"/>
              <a:gd name="T2" fmla="*/ 2147483647 w 12"/>
              <a:gd name="T3" fmla="*/ 2147483647 h 50"/>
              <a:gd name="T4" fmla="*/ 2147483647 w 12"/>
              <a:gd name="T5" fmla="*/ 2147483647 h 50"/>
              <a:gd name="T6" fmla="*/ 2147483647 w 12"/>
              <a:gd name="T7" fmla="*/ 2147483647 h 50"/>
              <a:gd name="T8" fmla="*/ 2147483647 w 12"/>
              <a:gd name="T9" fmla="*/ 2147483647 h 50"/>
              <a:gd name="T10" fmla="*/ 2147483647 w 12"/>
              <a:gd name="T11" fmla="*/ 2147483647 h 50"/>
              <a:gd name="T12" fmla="*/ 2147483647 w 12"/>
              <a:gd name="T13" fmla="*/ 2147483647 h 50"/>
              <a:gd name="T14" fmla="*/ 2147483647 w 12"/>
              <a:gd name="T15" fmla="*/ 2147483647 h 50"/>
              <a:gd name="T16" fmla="*/ 2147483647 w 12"/>
              <a:gd name="T17" fmla="*/ 2147483647 h 50"/>
              <a:gd name="T18" fmla="*/ 2147483647 w 12"/>
              <a:gd name="T19" fmla="*/ 2147483647 h 50"/>
              <a:gd name="T20" fmla="*/ 2147483647 w 12"/>
              <a:gd name="T21" fmla="*/ 2147483647 h 50"/>
              <a:gd name="T22" fmla="*/ 2147483647 w 12"/>
              <a:gd name="T23" fmla="*/ 2147483647 h 50"/>
              <a:gd name="T24" fmla="*/ 2147483647 w 12"/>
              <a:gd name="T25" fmla="*/ 2147483647 h 50"/>
              <a:gd name="T26" fmla="*/ 2147483647 w 12"/>
              <a:gd name="T27" fmla="*/ 2147483647 h 50"/>
              <a:gd name="T28" fmla="*/ 0 w 12"/>
              <a:gd name="T29" fmla="*/ 2147483647 h 50"/>
              <a:gd name="T30" fmla="*/ 2147483647 w 12"/>
              <a:gd name="T31" fmla="*/ 2147483647 h 50"/>
              <a:gd name="T32" fmla="*/ 2147483647 w 12"/>
              <a:gd name="T33" fmla="*/ 2147483647 h 50"/>
              <a:gd name="T34" fmla="*/ 2147483647 w 12"/>
              <a:gd name="T35" fmla="*/ 0 h 50"/>
              <a:gd name="T36" fmla="*/ 2147483647 w 12"/>
              <a:gd name="T37" fmla="*/ 2147483647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09"/>
          <p:cNvSpPr>
            <a:spLocks/>
          </p:cNvSpPr>
          <p:nvPr/>
        </p:nvSpPr>
        <p:spPr bwMode="auto">
          <a:xfrm>
            <a:off x="1593850" y="3267075"/>
            <a:ext cx="14288" cy="57150"/>
          </a:xfrm>
          <a:custGeom>
            <a:avLst/>
            <a:gdLst>
              <a:gd name="T0" fmla="*/ 2147483647 w 9"/>
              <a:gd name="T1" fmla="*/ 0 h 36"/>
              <a:gd name="T2" fmla="*/ 2147483647 w 9"/>
              <a:gd name="T3" fmla="*/ 0 h 36"/>
              <a:gd name="T4" fmla="*/ 2147483647 w 9"/>
              <a:gd name="T5" fmla="*/ 2147483647 h 36"/>
              <a:gd name="T6" fmla="*/ 2147483647 w 9"/>
              <a:gd name="T7" fmla="*/ 2147483647 h 36"/>
              <a:gd name="T8" fmla="*/ 2147483647 w 9"/>
              <a:gd name="T9" fmla="*/ 2147483647 h 36"/>
              <a:gd name="T10" fmla="*/ 2147483647 w 9"/>
              <a:gd name="T11" fmla="*/ 2147483647 h 36"/>
              <a:gd name="T12" fmla="*/ 2147483647 w 9"/>
              <a:gd name="T13" fmla="*/ 2147483647 h 36"/>
              <a:gd name="T14" fmla="*/ 2147483647 w 9"/>
              <a:gd name="T15" fmla="*/ 2147483647 h 36"/>
              <a:gd name="T16" fmla="*/ 2147483647 w 9"/>
              <a:gd name="T17" fmla="*/ 2147483647 h 36"/>
              <a:gd name="T18" fmla="*/ 2147483647 w 9"/>
              <a:gd name="T19" fmla="*/ 2147483647 h 36"/>
              <a:gd name="T20" fmla="*/ 2147483647 w 9"/>
              <a:gd name="T21" fmla="*/ 2147483647 h 36"/>
              <a:gd name="T22" fmla="*/ 2147483647 w 9"/>
              <a:gd name="T23" fmla="*/ 2147483647 h 36"/>
              <a:gd name="T24" fmla="*/ 2147483647 w 9"/>
              <a:gd name="T25" fmla="*/ 2147483647 h 36"/>
              <a:gd name="T26" fmla="*/ 0 w 9"/>
              <a:gd name="T27" fmla="*/ 2147483647 h 36"/>
              <a:gd name="T28" fmla="*/ 0 w 9"/>
              <a:gd name="T29" fmla="*/ 2147483647 h 36"/>
              <a:gd name="T30" fmla="*/ 0 w 9"/>
              <a:gd name="T31" fmla="*/ 2147483647 h 36"/>
              <a:gd name="T32" fmla="*/ 2147483647 w 9"/>
              <a:gd name="T33" fmla="*/ 2147483647 h 36"/>
              <a:gd name="T34" fmla="*/ 2147483647 w 9"/>
              <a:gd name="T35" fmla="*/ 0 h 36"/>
              <a:gd name="T36" fmla="*/ 214748364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Rectangle 110"/>
          <p:cNvSpPr>
            <a:spLocks noChangeArrowheads="1"/>
          </p:cNvSpPr>
          <p:nvPr/>
        </p:nvSpPr>
        <p:spPr bwMode="auto">
          <a:xfrm>
            <a:off x="1398588" y="3251200"/>
            <a:ext cx="6350" cy="1873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1"/>
          <p:cNvSpPr>
            <a:spLocks/>
          </p:cNvSpPr>
          <p:nvPr/>
        </p:nvSpPr>
        <p:spPr bwMode="auto">
          <a:xfrm>
            <a:off x="1465263" y="3248025"/>
            <a:ext cx="73025" cy="87313"/>
          </a:xfrm>
          <a:custGeom>
            <a:avLst/>
            <a:gdLst>
              <a:gd name="T0" fmla="*/ 2147483647 w 46"/>
              <a:gd name="T1" fmla="*/ 2147483647 h 55"/>
              <a:gd name="T2" fmla="*/ 2147483647 w 46"/>
              <a:gd name="T3" fmla="*/ 2147483647 h 55"/>
              <a:gd name="T4" fmla="*/ 2147483647 w 46"/>
              <a:gd name="T5" fmla="*/ 2147483647 h 55"/>
              <a:gd name="T6" fmla="*/ 2147483647 w 46"/>
              <a:gd name="T7" fmla="*/ 2147483647 h 55"/>
              <a:gd name="T8" fmla="*/ 0 w 46"/>
              <a:gd name="T9" fmla="*/ 2147483647 h 55"/>
              <a:gd name="T10" fmla="*/ 0 w 46"/>
              <a:gd name="T11" fmla="*/ 2147483647 h 55"/>
              <a:gd name="T12" fmla="*/ 0 w 46"/>
              <a:gd name="T13" fmla="*/ 2147483647 h 55"/>
              <a:gd name="T14" fmla="*/ 0 w 46"/>
              <a:gd name="T15" fmla="*/ 2147483647 h 55"/>
              <a:gd name="T16" fmla="*/ 2147483647 w 46"/>
              <a:gd name="T17" fmla="*/ 2147483647 h 55"/>
              <a:gd name="T18" fmla="*/ 2147483647 w 46"/>
              <a:gd name="T19" fmla="*/ 2147483647 h 55"/>
              <a:gd name="T20" fmla="*/ 2147483647 w 46"/>
              <a:gd name="T21" fmla="*/ 2147483647 h 55"/>
              <a:gd name="T22" fmla="*/ 2147483647 w 46"/>
              <a:gd name="T23" fmla="*/ 2147483647 h 55"/>
              <a:gd name="T24" fmla="*/ 2147483647 w 46"/>
              <a:gd name="T25" fmla="*/ 2147483647 h 55"/>
              <a:gd name="T26" fmla="*/ 2147483647 w 46"/>
              <a:gd name="T27" fmla="*/ 2147483647 h 55"/>
              <a:gd name="T28" fmla="*/ 2147483647 w 46"/>
              <a:gd name="T29" fmla="*/ 2147483647 h 55"/>
              <a:gd name="T30" fmla="*/ 2147483647 w 46"/>
              <a:gd name="T31" fmla="*/ 2147483647 h 55"/>
              <a:gd name="T32" fmla="*/ 2147483647 w 46"/>
              <a:gd name="T33" fmla="*/ 2147483647 h 55"/>
              <a:gd name="T34" fmla="*/ 2147483647 w 46"/>
              <a:gd name="T35" fmla="*/ 2147483647 h 55"/>
              <a:gd name="T36" fmla="*/ 2147483647 w 46"/>
              <a:gd name="T37" fmla="*/ 2147483647 h 55"/>
              <a:gd name="T38" fmla="*/ 2147483647 w 46"/>
              <a:gd name="T39" fmla="*/ 2147483647 h 55"/>
              <a:gd name="T40" fmla="*/ 2147483647 w 46"/>
              <a:gd name="T41" fmla="*/ 2147483647 h 55"/>
              <a:gd name="T42" fmla="*/ 2147483647 w 46"/>
              <a:gd name="T43" fmla="*/ 2147483647 h 55"/>
              <a:gd name="T44" fmla="*/ 2147483647 w 46"/>
              <a:gd name="T45" fmla="*/ 2147483647 h 55"/>
              <a:gd name="T46" fmla="*/ 2147483647 w 46"/>
              <a:gd name="T47" fmla="*/ 2147483647 h 55"/>
              <a:gd name="T48" fmla="*/ 2147483647 w 46"/>
              <a:gd name="T49" fmla="*/ 2147483647 h 55"/>
              <a:gd name="T50" fmla="*/ 2147483647 w 46"/>
              <a:gd name="T51" fmla="*/ 2147483647 h 55"/>
              <a:gd name="T52" fmla="*/ 2147483647 w 46"/>
              <a:gd name="T53" fmla="*/ 2147483647 h 55"/>
              <a:gd name="T54" fmla="*/ 2147483647 w 46"/>
              <a:gd name="T55" fmla="*/ 2147483647 h 55"/>
              <a:gd name="T56" fmla="*/ 2147483647 w 46"/>
              <a:gd name="T57" fmla="*/ 2147483647 h 55"/>
              <a:gd name="T58" fmla="*/ 2147483647 w 46"/>
              <a:gd name="T59" fmla="*/ 2147483647 h 55"/>
              <a:gd name="T60" fmla="*/ 2147483647 w 46"/>
              <a:gd name="T61" fmla="*/ 2147483647 h 55"/>
              <a:gd name="T62" fmla="*/ 2147483647 w 46"/>
              <a:gd name="T63" fmla="*/ 2147483647 h 55"/>
              <a:gd name="T64" fmla="*/ 2147483647 w 46"/>
              <a:gd name="T65" fmla="*/ 2147483647 h 55"/>
              <a:gd name="T66" fmla="*/ 2147483647 w 46"/>
              <a:gd name="T67" fmla="*/ 2147483647 h 55"/>
              <a:gd name="T68" fmla="*/ 2147483647 w 46"/>
              <a:gd name="T69" fmla="*/ 2147483647 h 55"/>
              <a:gd name="T70" fmla="*/ 2147483647 w 46"/>
              <a:gd name="T71" fmla="*/ 2147483647 h 55"/>
              <a:gd name="T72" fmla="*/ 2147483647 w 46"/>
              <a:gd name="T73" fmla="*/ 2147483647 h 55"/>
              <a:gd name="T74" fmla="*/ 2147483647 w 46"/>
              <a:gd name="T75" fmla="*/ 2147483647 h 55"/>
              <a:gd name="T76" fmla="*/ 2147483647 w 46"/>
              <a:gd name="T77" fmla="*/ 2147483647 h 55"/>
              <a:gd name="T78" fmla="*/ 2147483647 w 46"/>
              <a:gd name="T79" fmla="*/ 2147483647 h 55"/>
              <a:gd name="T80" fmla="*/ 2147483647 w 46"/>
              <a:gd name="T81" fmla="*/ 0 h 55"/>
              <a:gd name="T82" fmla="*/ 2147483647 w 46"/>
              <a:gd name="T83" fmla="*/ 0 h 55"/>
              <a:gd name="T84" fmla="*/ 2147483647 w 46"/>
              <a:gd name="T85" fmla="*/ 0 h 55"/>
              <a:gd name="T86" fmla="*/ 2147483647 w 46"/>
              <a:gd name="T87" fmla="*/ 2147483647 h 55"/>
              <a:gd name="T88" fmla="*/ 2147483647 w 46"/>
              <a:gd name="T89" fmla="*/ 2147483647 h 55"/>
              <a:gd name="T90" fmla="*/ 2147483647 w 46"/>
              <a:gd name="T91" fmla="*/ 2147483647 h 55"/>
              <a:gd name="T92" fmla="*/ 2147483647 w 46"/>
              <a:gd name="T93" fmla="*/ 2147483647 h 55"/>
              <a:gd name="T94" fmla="*/ 2147483647 w 46"/>
              <a:gd name="T95" fmla="*/ 2147483647 h 55"/>
              <a:gd name="T96" fmla="*/ 2147483647 w 46"/>
              <a:gd name="T97" fmla="*/ 2147483647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12"/>
          <p:cNvSpPr>
            <a:spLocks/>
          </p:cNvSpPr>
          <p:nvPr/>
        </p:nvSpPr>
        <p:spPr bwMode="auto">
          <a:xfrm>
            <a:off x="1363663" y="3313113"/>
            <a:ext cx="58737" cy="14287"/>
          </a:xfrm>
          <a:custGeom>
            <a:avLst/>
            <a:gdLst>
              <a:gd name="T0" fmla="*/ 0 w 37"/>
              <a:gd name="T1" fmla="*/ 2147483647 h 9"/>
              <a:gd name="T2" fmla="*/ 0 w 37"/>
              <a:gd name="T3" fmla="*/ 2147483647 h 9"/>
              <a:gd name="T4" fmla="*/ 0 w 37"/>
              <a:gd name="T5" fmla="*/ 2147483647 h 9"/>
              <a:gd name="T6" fmla="*/ 2147483647 w 37"/>
              <a:gd name="T7" fmla="*/ 2147483647 h 9"/>
              <a:gd name="T8" fmla="*/ 2147483647 w 37"/>
              <a:gd name="T9" fmla="*/ 2147483647 h 9"/>
              <a:gd name="T10" fmla="*/ 2147483647 w 37"/>
              <a:gd name="T11" fmla="*/ 2147483647 h 9"/>
              <a:gd name="T12" fmla="*/ 2147483647 w 37"/>
              <a:gd name="T13" fmla="*/ 2147483647 h 9"/>
              <a:gd name="T14" fmla="*/ 2147483647 w 37"/>
              <a:gd name="T15" fmla="*/ 2147483647 h 9"/>
              <a:gd name="T16" fmla="*/ 2147483647 w 37"/>
              <a:gd name="T17" fmla="*/ 2147483647 h 9"/>
              <a:gd name="T18" fmla="*/ 2147483647 w 37"/>
              <a:gd name="T19" fmla="*/ 0 h 9"/>
              <a:gd name="T20" fmla="*/ 2147483647 w 37"/>
              <a:gd name="T21" fmla="*/ 0 h 9"/>
              <a:gd name="T22" fmla="*/ 2147483647 w 37"/>
              <a:gd name="T23" fmla="*/ 0 h 9"/>
              <a:gd name="T24" fmla="*/ 2147483647 w 37"/>
              <a:gd name="T25" fmla="*/ 0 h 9"/>
              <a:gd name="T26" fmla="*/ 2147483647 w 37"/>
              <a:gd name="T27" fmla="*/ 0 h 9"/>
              <a:gd name="T28" fmla="*/ 2147483647 w 37"/>
              <a:gd name="T29" fmla="*/ 2147483647 h 9"/>
              <a:gd name="T30" fmla="*/ 2147483647 w 37"/>
              <a:gd name="T31" fmla="*/ 2147483647 h 9"/>
              <a:gd name="T32" fmla="*/ 2147483647 w 37"/>
              <a:gd name="T33" fmla="*/ 2147483647 h 9"/>
              <a:gd name="T34" fmla="*/ 2147483647 w 37"/>
              <a:gd name="T35" fmla="*/ 2147483647 h 9"/>
              <a:gd name="T36" fmla="*/ 2147483647 w 37"/>
              <a:gd name="T37" fmla="*/ 2147483647 h 9"/>
              <a:gd name="T38" fmla="*/ 2147483647 w 37"/>
              <a:gd name="T39" fmla="*/ 2147483647 h 9"/>
              <a:gd name="T40" fmla="*/ 2147483647 w 37"/>
              <a:gd name="T41" fmla="*/ 2147483647 h 9"/>
              <a:gd name="T42" fmla="*/ 2147483647 w 37"/>
              <a:gd name="T43" fmla="*/ 2147483647 h 9"/>
              <a:gd name="T44" fmla="*/ 2147483647 w 37"/>
              <a:gd name="T45" fmla="*/ 2147483647 h 9"/>
              <a:gd name="T46" fmla="*/ 2147483647 w 37"/>
              <a:gd name="T47" fmla="*/ 2147483647 h 9"/>
              <a:gd name="T48" fmla="*/ 2147483647 w 37"/>
              <a:gd name="T49" fmla="*/ 2147483647 h 9"/>
              <a:gd name="T50" fmla="*/ 2147483647 w 37"/>
              <a:gd name="T51" fmla="*/ 2147483647 h 9"/>
              <a:gd name="T52" fmla="*/ 2147483647 w 37"/>
              <a:gd name="T53" fmla="*/ 2147483647 h 9"/>
              <a:gd name="T54" fmla="*/ 2147483647 w 37"/>
              <a:gd name="T55" fmla="*/ 2147483647 h 9"/>
              <a:gd name="T56" fmla="*/ 2147483647 w 37"/>
              <a:gd name="T57" fmla="*/ 2147483647 h 9"/>
              <a:gd name="T58" fmla="*/ 2147483647 w 37"/>
              <a:gd name="T59" fmla="*/ 2147483647 h 9"/>
              <a:gd name="T60" fmla="*/ 2147483647 w 37"/>
              <a:gd name="T61" fmla="*/ 2147483647 h 9"/>
              <a:gd name="T62" fmla="*/ 2147483647 w 37"/>
              <a:gd name="T63" fmla="*/ 2147483647 h 9"/>
              <a:gd name="T64" fmla="*/ 2147483647 w 37"/>
              <a:gd name="T65" fmla="*/ 2147483647 h 9"/>
              <a:gd name="T66" fmla="*/ 0 w 37"/>
              <a:gd name="T67" fmla="*/ 2147483647 h 9"/>
              <a:gd name="T68" fmla="*/ 0 w 37"/>
              <a:gd name="T69" fmla="*/ 2147483647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3"/>
          <p:cNvSpPr>
            <a:spLocks/>
          </p:cNvSpPr>
          <p:nvPr/>
        </p:nvSpPr>
        <p:spPr bwMode="auto">
          <a:xfrm>
            <a:off x="1363663" y="3273425"/>
            <a:ext cx="58737" cy="17463"/>
          </a:xfrm>
          <a:custGeom>
            <a:avLst/>
            <a:gdLst>
              <a:gd name="T0" fmla="*/ 0 w 37"/>
              <a:gd name="T1" fmla="*/ 2147483647 h 11"/>
              <a:gd name="T2" fmla="*/ 0 w 37"/>
              <a:gd name="T3" fmla="*/ 2147483647 h 11"/>
              <a:gd name="T4" fmla="*/ 0 w 37"/>
              <a:gd name="T5" fmla="*/ 2147483647 h 11"/>
              <a:gd name="T6" fmla="*/ 2147483647 w 37"/>
              <a:gd name="T7" fmla="*/ 2147483647 h 11"/>
              <a:gd name="T8" fmla="*/ 2147483647 w 37"/>
              <a:gd name="T9" fmla="*/ 2147483647 h 11"/>
              <a:gd name="T10" fmla="*/ 2147483647 w 37"/>
              <a:gd name="T11" fmla="*/ 2147483647 h 11"/>
              <a:gd name="T12" fmla="*/ 2147483647 w 37"/>
              <a:gd name="T13" fmla="*/ 2147483647 h 11"/>
              <a:gd name="T14" fmla="*/ 2147483647 w 37"/>
              <a:gd name="T15" fmla="*/ 2147483647 h 11"/>
              <a:gd name="T16" fmla="*/ 2147483647 w 37"/>
              <a:gd name="T17" fmla="*/ 2147483647 h 11"/>
              <a:gd name="T18" fmla="*/ 2147483647 w 37"/>
              <a:gd name="T19" fmla="*/ 2147483647 h 11"/>
              <a:gd name="T20" fmla="*/ 2147483647 w 37"/>
              <a:gd name="T21" fmla="*/ 0 h 11"/>
              <a:gd name="T22" fmla="*/ 2147483647 w 37"/>
              <a:gd name="T23" fmla="*/ 0 h 11"/>
              <a:gd name="T24" fmla="*/ 2147483647 w 37"/>
              <a:gd name="T25" fmla="*/ 0 h 11"/>
              <a:gd name="T26" fmla="*/ 2147483647 w 37"/>
              <a:gd name="T27" fmla="*/ 0 h 11"/>
              <a:gd name="T28" fmla="*/ 2147483647 w 37"/>
              <a:gd name="T29" fmla="*/ 2147483647 h 11"/>
              <a:gd name="T30" fmla="*/ 2147483647 w 37"/>
              <a:gd name="T31" fmla="*/ 2147483647 h 11"/>
              <a:gd name="T32" fmla="*/ 2147483647 w 37"/>
              <a:gd name="T33" fmla="*/ 2147483647 h 11"/>
              <a:gd name="T34" fmla="*/ 2147483647 w 37"/>
              <a:gd name="T35" fmla="*/ 2147483647 h 11"/>
              <a:gd name="T36" fmla="*/ 2147483647 w 37"/>
              <a:gd name="T37" fmla="*/ 2147483647 h 11"/>
              <a:gd name="T38" fmla="*/ 2147483647 w 37"/>
              <a:gd name="T39" fmla="*/ 2147483647 h 11"/>
              <a:gd name="T40" fmla="*/ 2147483647 w 37"/>
              <a:gd name="T41" fmla="*/ 2147483647 h 11"/>
              <a:gd name="T42" fmla="*/ 2147483647 w 37"/>
              <a:gd name="T43" fmla="*/ 2147483647 h 11"/>
              <a:gd name="T44" fmla="*/ 2147483647 w 37"/>
              <a:gd name="T45" fmla="*/ 2147483647 h 11"/>
              <a:gd name="T46" fmla="*/ 2147483647 w 37"/>
              <a:gd name="T47" fmla="*/ 2147483647 h 11"/>
              <a:gd name="T48" fmla="*/ 2147483647 w 37"/>
              <a:gd name="T49" fmla="*/ 2147483647 h 11"/>
              <a:gd name="T50" fmla="*/ 2147483647 w 37"/>
              <a:gd name="T51" fmla="*/ 2147483647 h 11"/>
              <a:gd name="T52" fmla="*/ 2147483647 w 37"/>
              <a:gd name="T53" fmla="*/ 2147483647 h 11"/>
              <a:gd name="T54" fmla="*/ 2147483647 w 37"/>
              <a:gd name="T55" fmla="*/ 2147483647 h 11"/>
              <a:gd name="T56" fmla="*/ 2147483647 w 37"/>
              <a:gd name="T57" fmla="*/ 2147483647 h 11"/>
              <a:gd name="T58" fmla="*/ 2147483647 w 37"/>
              <a:gd name="T59" fmla="*/ 2147483647 h 11"/>
              <a:gd name="T60" fmla="*/ 2147483647 w 37"/>
              <a:gd name="T61" fmla="*/ 2147483647 h 11"/>
              <a:gd name="T62" fmla="*/ 2147483647 w 37"/>
              <a:gd name="T63" fmla="*/ 2147483647 h 11"/>
              <a:gd name="T64" fmla="*/ 2147483647 w 37"/>
              <a:gd name="T65" fmla="*/ 2147483647 h 11"/>
              <a:gd name="T66" fmla="*/ 0 w 37"/>
              <a:gd name="T67" fmla="*/ 2147483647 h 11"/>
              <a:gd name="T68" fmla="*/ 0 w 37"/>
              <a:gd name="T69" fmla="*/ 2147483647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14"/>
          <p:cNvSpPr>
            <a:spLocks/>
          </p:cNvSpPr>
          <p:nvPr/>
        </p:nvSpPr>
        <p:spPr bwMode="auto">
          <a:xfrm>
            <a:off x="1419225" y="3255963"/>
            <a:ext cx="96838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2147483647 h 112"/>
              <a:gd name="T4" fmla="*/ 2147483647 w 61"/>
              <a:gd name="T5" fmla="*/ 2147483647 h 112"/>
              <a:gd name="T6" fmla="*/ 2147483647 w 61"/>
              <a:gd name="T7" fmla="*/ 2147483647 h 112"/>
              <a:gd name="T8" fmla="*/ 2147483647 w 61"/>
              <a:gd name="T9" fmla="*/ 2147483647 h 112"/>
              <a:gd name="T10" fmla="*/ 2147483647 w 61"/>
              <a:gd name="T11" fmla="*/ 2147483647 h 112"/>
              <a:gd name="T12" fmla="*/ 2147483647 w 61"/>
              <a:gd name="T13" fmla="*/ 2147483647 h 112"/>
              <a:gd name="T14" fmla="*/ 2147483647 w 61"/>
              <a:gd name="T15" fmla="*/ 2147483647 h 112"/>
              <a:gd name="T16" fmla="*/ 2147483647 w 61"/>
              <a:gd name="T17" fmla="*/ 2147483647 h 112"/>
              <a:gd name="T18" fmla="*/ 2147483647 w 61"/>
              <a:gd name="T19" fmla="*/ 2147483647 h 112"/>
              <a:gd name="T20" fmla="*/ 2147483647 w 61"/>
              <a:gd name="T21" fmla="*/ 2147483647 h 112"/>
              <a:gd name="T22" fmla="*/ 2147483647 w 61"/>
              <a:gd name="T23" fmla="*/ 2147483647 h 112"/>
              <a:gd name="T24" fmla="*/ 2147483647 w 61"/>
              <a:gd name="T25" fmla="*/ 2147483647 h 112"/>
              <a:gd name="T26" fmla="*/ 2147483647 w 61"/>
              <a:gd name="T27" fmla="*/ 2147483647 h 112"/>
              <a:gd name="T28" fmla="*/ 2147483647 w 61"/>
              <a:gd name="T29" fmla="*/ 2147483647 h 112"/>
              <a:gd name="T30" fmla="*/ 2147483647 w 61"/>
              <a:gd name="T31" fmla="*/ 2147483647 h 112"/>
              <a:gd name="T32" fmla="*/ 2147483647 w 61"/>
              <a:gd name="T33" fmla="*/ 2147483647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15"/>
          <p:cNvSpPr>
            <a:spLocks/>
          </p:cNvSpPr>
          <p:nvPr/>
        </p:nvSpPr>
        <p:spPr bwMode="auto">
          <a:xfrm>
            <a:off x="1466850" y="3214688"/>
            <a:ext cx="125413" cy="23812"/>
          </a:xfrm>
          <a:custGeom>
            <a:avLst/>
            <a:gdLst>
              <a:gd name="T0" fmla="*/ 0 w 79"/>
              <a:gd name="T1" fmla="*/ 2147483647 h 15"/>
              <a:gd name="T2" fmla="*/ 0 w 79"/>
              <a:gd name="T3" fmla="*/ 2147483647 h 15"/>
              <a:gd name="T4" fmla="*/ 2147483647 w 79"/>
              <a:gd name="T5" fmla="*/ 2147483647 h 15"/>
              <a:gd name="T6" fmla="*/ 2147483647 w 79"/>
              <a:gd name="T7" fmla="*/ 2147483647 h 15"/>
              <a:gd name="T8" fmla="*/ 2147483647 w 79"/>
              <a:gd name="T9" fmla="*/ 2147483647 h 15"/>
              <a:gd name="T10" fmla="*/ 2147483647 w 79"/>
              <a:gd name="T11" fmla="*/ 2147483647 h 15"/>
              <a:gd name="T12" fmla="*/ 2147483647 w 79"/>
              <a:gd name="T13" fmla="*/ 2147483647 h 15"/>
              <a:gd name="T14" fmla="*/ 2147483647 w 79"/>
              <a:gd name="T15" fmla="*/ 2147483647 h 15"/>
              <a:gd name="T16" fmla="*/ 2147483647 w 79"/>
              <a:gd name="T17" fmla="*/ 2147483647 h 15"/>
              <a:gd name="T18" fmla="*/ 2147483647 w 79"/>
              <a:gd name="T19" fmla="*/ 2147483647 h 15"/>
              <a:gd name="T20" fmla="*/ 2147483647 w 79"/>
              <a:gd name="T21" fmla="*/ 2147483647 h 15"/>
              <a:gd name="T22" fmla="*/ 2147483647 w 79"/>
              <a:gd name="T23" fmla="*/ 2147483647 h 15"/>
              <a:gd name="T24" fmla="*/ 2147483647 w 79"/>
              <a:gd name="T25" fmla="*/ 2147483647 h 15"/>
              <a:gd name="T26" fmla="*/ 2147483647 w 79"/>
              <a:gd name="T27" fmla="*/ 2147483647 h 15"/>
              <a:gd name="T28" fmla="*/ 2147483647 w 79"/>
              <a:gd name="T29" fmla="*/ 2147483647 h 15"/>
              <a:gd name="T30" fmla="*/ 2147483647 w 79"/>
              <a:gd name="T31" fmla="*/ 2147483647 h 15"/>
              <a:gd name="T32" fmla="*/ 2147483647 w 79"/>
              <a:gd name="T33" fmla="*/ 2147483647 h 15"/>
              <a:gd name="T34" fmla="*/ 2147483647 w 79"/>
              <a:gd name="T35" fmla="*/ 0 h 15"/>
              <a:gd name="T36" fmla="*/ 2147483647 w 79"/>
              <a:gd name="T37" fmla="*/ 0 h 15"/>
              <a:gd name="T38" fmla="*/ 2147483647 w 79"/>
              <a:gd name="T39" fmla="*/ 0 h 15"/>
              <a:gd name="T40" fmla="*/ 2147483647 w 79"/>
              <a:gd name="T41" fmla="*/ 0 h 15"/>
              <a:gd name="T42" fmla="*/ 2147483647 w 79"/>
              <a:gd name="T43" fmla="*/ 0 h 15"/>
              <a:gd name="T44" fmla="*/ 2147483647 w 79"/>
              <a:gd name="T45" fmla="*/ 0 h 15"/>
              <a:gd name="T46" fmla="*/ 2147483647 w 79"/>
              <a:gd name="T47" fmla="*/ 0 h 15"/>
              <a:gd name="T48" fmla="*/ 2147483647 w 79"/>
              <a:gd name="T49" fmla="*/ 0 h 15"/>
              <a:gd name="T50" fmla="*/ 2147483647 w 79"/>
              <a:gd name="T51" fmla="*/ 2147483647 h 15"/>
              <a:gd name="T52" fmla="*/ 2147483647 w 79"/>
              <a:gd name="T53" fmla="*/ 2147483647 h 15"/>
              <a:gd name="T54" fmla="*/ 2147483647 w 79"/>
              <a:gd name="T55" fmla="*/ 2147483647 h 15"/>
              <a:gd name="T56" fmla="*/ 2147483647 w 79"/>
              <a:gd name="T57" fmla="*/ 2147483647 h 15"/>
              <a:gd name="T58" fmla="*/ 2147483647 w 79"/>
              <a:gd name="T59" fmla="*/ 2147483647 h 15"/>
              <a:gd name="T60" fmla="*/ 2147483647 w 79"/>
              <a:gd name="T61" fmla="*/ 2147483647 h 15"/>
              <a:gd name="T62" fmla="*/ 2147483647 w 79"/>
              <a:gd name="T63" fmla="*/ 2147483647 h 15"/>
              <a:gd name="T64" fmla="*/ 2147483647 w 79"/>
              <a:gd name="T65" fmla="*/ 2147483647 h 15"/>
              <a:gd name="T66" fmla="*/ 0 w 79"/>
              <a:gd name="T67" fmla="*/ 2147483647 h 15"/>
              <a:gd name="T68" fmla="*/ 0 w 79"/>
              <a:gd name="T69" fmla="*/ 2147483647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6"/>
          <p:cNvSpPr>
            <a:spLocks/>
          </p:cNvSpPr>
          <p:nvPr/>
        </p:nvSpPr>
        <p:spPr bwMode="auto">
          <a:xfrm>
            <a:off x="1395413" y="3436938"/>
            <a:ext cx="209550" cy="71437"/>
          </a:xfrm>
          <a:custGeom>
            <a:avLst/>
            <a:gdLst>
              <a:gd name="T0" fmla="*/ 2147483647 w 132"/>
              <a:gd name="T1" fmla="*/ 2147483647 h 45"/>
              <a:gd name="T2" fmla="*/ 2147483647 w 132"/>
              <a:gd name="T3" fmla="*/ 2147483647 h 45"/>
              <a:gd name="T4" fmla="*/ 2147483647 w 132"/>
              <a:gd name="T5" fmla="*/ 2147483647 h 45"/>
              <a:gd name="T6" fmla="*/ 2147483647 w 132"/>
              <a:gd name="T7" fmla="*/ 2147483647 h 45"/>
              <a:gd name="T8" fmla="*/ 2147483647 w 132"/>
              <a:gd name="T9" fmla="*/ 2147483647 h 45"/>
              <a:gd name="T10" fmla="*/ 2147483647 w 132"/>
              <a:gd name="T11" fmla="*/ 2147483647 h 45"/>
              <a:gd name="T12" fmla="*/ 2147483647 w 132"/>
              <a:gd name="T13" fmla="*/ 2147483647 h 45"/>
              <a:gd name="T14" fmla="*/ 2147483647 w 132"/>
              <a:gd name="T15" fmla="*/ 2147483647 h 45"/>
              <a:gd name="T16" fmla="*/ 2147483647 w 132"/>
              <a:gd name="T17" fmla="*/ 2147483647 h 45"/>
              <a:gd name="T18" fmla="*/ 2147483647 w 132"/>
              <a:gd name="T19" fmla="*/ 2147483647 h 45"/>
              <a:gd name="T20" fmla="*/ 2147483647 w 132"/>
              <a:gd name="T21" fmla="*/ 2147483647 h 45"/>
              <a:gd name="T22" fmla="*/ 2147483647 w 132"/>
              <a:gd name="T23" fmla="*/ 2147483647 h 45"/>
              <a:gd name="T24" fmla="*/ 2147483647 w 132"/>
              <a:gd name="T25" fmla="*/ 2147483647 h 45"/>
              <a:gd name="T26" fmla="*/ 2147483647 w 132"/>
              <a:gd name="T27" fmla="*/ 2147483647 h 45"/>
              <a:gd name="T28" fmla="*/ 2147483647 w 132"/>
              <a:gd name="T29" fmla="*/ 2147483647 h 45"/>
              <a:gd name="T30" fmla="*/ 2147483647 w 132"/>
              <a:gd name="T31" fmla="*/ 2147483647 h 45"/>
              <a:gd name="T32" fmla="*/ 2147483647 w 132"/>
              <a:gd name="T33" fmla="*/ 2147483647 h 45"/>
              <a:gd name="T34" fmla="*/ 0 w 132"/>
              <a:gd name="T35" fmla="*/ 2147483647 h 45"/>
              <a:gd name="T36" fmla="*/ 2147483647 w 132"/>
              <a:gd name="T37" fmla="*/ 0 h 45"/>
              <a:gd name="T38" fmla="*/ 2147483647 w 132"/>
              <a:gd name="T39" fmla="*/ 2147483647 h 45"/>
              <a:gd name="T40" fmla="*/ 2147483647 w 132"/>
              <a:gd name="T41" fmla="*/ 2147483647 h 45"/>
              <a:gd name="T42" fmla="*/ 2147483647 w 132"/>
              <a:gd name="T43" fmla="*/ 2147483647 h 45"/>
              <a:gd name="T44" fmla="*/ 2147483647 w 132"/>
              <a:gd name="T45" fmla="*/ 2147483647 h 45"/>
              <a:gd name="T46" fmla="*/ 2147483647 w 132"/>
              <a:gd name="T47" fmla="*/ 2147483647 h 45"/>
              <a:gd name="T48" fmla="*/ 2147483647 w 132"/>
              <a:gd name="T49" fmla="*/ 2147483647 h 45"/>
              <a:gd name="T50" fmla="*/ 2147483647 w 132"/>
              <a:gd name="T51" fmla="*/ 2147483647 h 45"/>
              <a:gd name="T52" fmla="*/ 2147483647 w 132"/>
              <a:gd name="T53" fmla="*/ 2147483647 h 45"/>
              <a:gd name="T54" fmla="*/ 2147483647 w 132"/>
              <a:gd name="T55" fmla="*/ 2147483647 h 45"/>
              <a:gd name="T56" fmla="*/ 2147483647 w 132"/>
              <a:gd name="T57" fmla="*/ 2147483647 h 45"/>
              <a:gd name="T58" fmla="*/ 2147483647 w 132"/>
              <a:gd name="T59" fmla="*/ 2147483647 h 45"/>
              <a:gd name="T60" fmla="*/ 2147483647 w 132"/>
              <a:gd name="T61" fmla="*/ 2147483647 h 45"/>
              <a:gd name="T62" fmla="*/ 2147483647 w 132"/>
              <a:gd name="T63" fmla="*/ 2147483647 h 45"/>
              <a:gd name="T64" fmla="*/ 2147483647 w 132"/>
              <a:gd name="T65" fmla="*/ 2147483647 h 45"/>
              <a:gd name="T66" fmla="*/ 2147483647 w 132"/>
              <a:gd name="T67" fmla="*/ 2147483647 h 45"/>
              <a:gd name="T68" fmla="*/ 2147483647 w 132"/>
              <a:gd name="T69" fmla="*/ 2147483647 h 45"/>
              <a:gd name="T70" fmla="*/ 2147483647 w 132"/>
              <a:gd name="T71" fmla="*/ 2147483647 h 45"/>
              <a:gd name="T72" fmla="*/ 2147483647 w 132"/>
              <a:gd name="T73" fmla="*/ 2147483647 h 45"/>
              <a:gd name="T74" fmla="*/ 2147483647 w 132"/>
              <a:gd name="T75" fmla="*/ 2147483647 h 45"/>
              <a:gd name="T76" fmla="*/ 2147483647 w 132"/>
              <a:gd name="T77" fmla="*/ 2147483647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7"/>
          <p:cNvSpPr>
            <a:spLocks/>
          </p:cNvSpPr>
          <p:nvPr/>
        </p:nvSpPr>
        <p:spPr bwMode="auto">
          <a:xfrm>
            <a:off x="1350963" y="3455988"/>
            <a:ext cx="214312" cy="63500"/>
          </a:xfrm>
          <a:custGeom>
            <a:avLst/>
            <a:gdLst>
              <a:gd name="T0" fmla="*/ 0 w 135"/>
              <a:gd name="T1" fmla="*/ 0 h 40"/>
              <a:gd name="T2" fmla="*/ 2147483647 w 135"/>
              <a:gd name="T3" fmla="*/ 2147483647 h 40"/>
              <a:gd name="T4" fmla="*/ 2147483647 w 135"/>
              <a:gd name="T5" fmla="*/ 2147483647 h 40"/>
              <a:gd name="T6" fmla="*/ 214748364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18"/>
          <p:cNvSpPr>
            <a:spLocks/>
          </p:cNvSpPr>
          <p:nvPr/>
        </p:nvSpPr>
        <p:spPr bwMode="auto">
          <a:xfrm>
            <a:off x="1387475" y="3448050"/>
            <a:ext cx="209550" cy="55563"/>
          </a:xfrm>
          <a:custGeom>
            <a:avLst/>
            <a:gdLst>
              <a:gd name="T0" fmla="*/ 0 w 132"/>
              <a:gd name="T1" fmla="*/ 0 h 35"/>
              <a:gd name="T2" fmla="*/ 2147483647 w 132"/>
              <a:gd name="T3" fmla="*/ 2147483647 h 35"/>
              <a:gd name="T4" fmla="*/ 2147483647 w 132"/>
              <a:gd name="T5" fmla="*/ 2147483647 h 35"/>
              <a:gd name="T6" fmla="*/ 2147483647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19"/>
          <p:cNvSpPr>
            <a:spLocks/>
          </p:cNvSpPr>
          <p:nvPr/>
        </p:nvSpPr>
        <p:spPr bwMode="auto">
          <a:xfrm>
            <a:off x="1371600" y="3449638"/>
            <a:ext cx="211138" cy="61912"/>
          </a:xfrm>
          <a:custGeom>
            <a:avLst/>
            <a:gdLst>
              <a:gd name="T0" fmla="*/ 0 w 133"/>
              <a:gd name="T1" fmla="*/ 0 h 39"/>
              <a:gd name="T2" fmla="*/ 2147483647 w 133"/>
              <a:gd name="T3" fmla="*/ 2147483647 h 39"/>
              <a:gd name="T4" fmla="*/ 2147483647 w 133"/>
              <a:gd name="T5" fmla="*/ 2147483647 h 39"/>
              <a:gd name="T6" fmla="*/ 2147483647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0"/>
          <p:cNvSpPr>
            <a:spLocks/>
          </p:cNvSpPr>
          <p:nvPr/>
        </p:nvSpPr>
        <p:spPr bwMode="auto">
          <a:xfrm>
            <a:off x="1322388" y="2716213"/>
            <a:ext cx="395287" cy="331787"/>
          </a:xfrm>
          <a:custGeom>
            <a:avLst/>
            <a:gdLst>
              <a:gd name="T0" fmla="*/ 2147483647 w 249"/>
              <a:gd name="T1" fmla="*/ 2147483647 h 209"/>
              <a:gd name="T2" fmla="*/ 2147483647 w 249"/>
              <a:gd name="T3" fmla="*/ 2147483647 h 209"/>
              <a:gd name="T4" fmla="*/ 2147483647 w 249"/>
              <a:gd name="T5" fmla="*/ 2147483647 h 209"/>
              <a:gd name="T6" fmla="*/ 2147483647 w 249"/>
              <a:gd name="T7" fmla="*/ 2147483647 h 209"/>
              <a:gd name="T8" fmla="*/ 2147483647 w 249"/>
              <a:gd name="T9" fmla="*/ 2147483647 h 209"/>
              <a:gd name="T10" fmla="*/ 2147483647 w 249"/>
              <a:gd name="T11" fmla="*/ 2147483647 h 209"/>
              <a:gd name="T12" fmla="*/ 2147483647 w 249"/>
              <a:gd name="T13" fmla="*/ 2147483647 h 209"/>
              <a:gd name="T14" fmla="*/ 2147483647 w 249"/>
              <a:gd name="T15" fmla="*/ 2147483647 h 209"/>
              <a:gd name="T16" fmla="*/ 2147483647 w 249"/>
              <a:gd name="T17" fmla="*/ 2147483647 h 209"/>
              <a:gd name="T18" fmla="*/ 2147483647 w 249"/>
              <a:gd name="T19" fmla="*/ 2147483647 h 209"/>
              <a:gd name="T20" fmla="*/ 2147483647 w 249"/>
              <a:gd name="T21" fmla="*/ 2147483647 h 209"/>
              <a:gd name="T22" fmla="*/ 2147483647 w 249"/>
              <a:gd name="T23" fmla="*/ 2147483647 h 209"/>
              <a:gd name="T24" fmla="*/ 2147483647 w 249"/>
              <a:gd name="T25" fmla="*/ 2147483647 h 209"/>
              <a:gd name="T26" fmla="*/ 2147483647 w 249"/>
              <a:gd name="T27" fmla="*/ 0 h 209"/>
              <a:gd name="T28" fmla="*/ 2147483647 w 249"/>
              <a:gd name="T29" fmla="*/ 0 h 209"/>
              <a:gd name="T30" fmla="*/ 2147483647 w 249"/>
              <a:gd name="T31" fmla="*/ 0 h 209"/>
              <a:gd name="T32" fmla="*/ 2147483647 w 249"/>
              <a:gd name="T33" fmla="*/ 0 h 209"/>
              <a:gd name="T34" fmla="*/ 2147483647 w 249"/>
              <a:gd name="T35" fmla="*/ 2147483647 h 209"/>
              <a:gd name="T36" fmla="*/ 2147483647 w 249"/>
              <a:gd name="T37" fmla="*/ 2147483647 h 209"/>
              <a:gd name="T38" fmla="*/ 2147483647 w 249"/>
              <a:gd name="T39" fmla="*/ 2147483647 h 209"/>
              <a:gd name="T40" fmla="*/ 2147483647 w 249"/>
              <a:gd name="T41" fmla="*/ 2147483647 h 209"/>
              <a:gd name="T42" fmla="*/ 2147483647 w 249"/>
              <a:gd name="T43" fmla="*/ 2147483647 h 209"/>
              <a:gd name="T44" fmla="*/ 2147483647 w 249"/>
              <a:gd name="T45" fmla="*/ 2147483647 h 209"/>
              <a:gd name="T46" fmla="*/ 2147483647 w 249"/>
              <a:gd name="T47" fmla="*/ 2147483647 h 209"/>
              <a:gd name="T48" fmla="*/ 2147483647 w 249"/>
              <a:gd name="T49" fmla="*/ 2147483647 h 209"/>
              <a:gd name="T50" fmla="*/ 2147483647 w 249"/>
              <a:gd name="T51" fmla="*/ 2147483647 h 209"/>
              <a:gd name="T52" fmla="*/ 2147483647 w 249"/>
              <a:gd name="T53" fmla="*/ 2147483647 h 209"/>
              <a:gd name="T54" fmla="*/ 2147483647 w 249"/>
              <a:gd name="T55" fmla="*/ 2147483647 h 209"/>
              <a:gd name="T56" fmla="*/ 0 w 249"/>
              <a:gd name="T57" fmla="*/ 2147483647 h 209"/>
              <a:gd name="T58" fmla="*/ 2147483647 w 249"/>
              <a:gd name="T59" fmla="*/ 2147483647 h 209"/>
              <a:gd name="T60" fmla="*/ 2147483647 w 249"/>
              <a:gd name="T61" fmla="*/ 2147483647 h 209"/>
              <a:gd name="T62" fmla="*/ 2147483647 w 249"/>
              <a:gd name="T63" fmla="*/ 2147483647 h 209"/>
              <a:gd name="T64" fmla="*/ 2147483647 w 249"/>
              <a:gd name="T65" fmla="*/ 2147483647 h 209"/>
              <a:gd name="T66" fmla="*/ 2147483647 w 249"/>
              <a:gd name="T67" fmla="*/ 2147483647 h 209"/>
              <a:gd name="T68" fmla="*/ 2147483647 w 249"/>
              <a:gd name="T69" fmla="*/ 2147483647 h 209"/>
              <a:gd name="T70" fmla="*/ 2147483647 w 249"/>
              <a:gd name="T71" fmla="*/ 2147483647 h 209"/>
              <a:gd name="T72" fmla="*/ 2147483647 w 249"/>
              <a:gd name="T73" fmla="*/ 2147483647 h 209"/>
              <a:gd name="T74" fmla="*/ 2147483647 w 249"/>
              <a:gd name="T75" fmla="*/ 2147483647 h 209"/>
              <a:gd name="T76" fmla="*/ 2147483647 w 249"/>
              <a:gd name="T77" fmla="*/ 2147483647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1"/>
          <p:cNvSpPr>
            <a:spLocks/>
          </p:cNvSpPr>
          <p:nvPr/>
        </p:nvSpPr>
        <p:spPr bwMode="auto">
          <a:xfrm>
            <a:off x="1460500" y="2740025"/>
            <a:ext cx="125413" cy="144463"/>
          </a:xfrm>
          <a:custGeom>
            <a:avLst/>
            <a:gdLst>
              <a:gd name="T0" fmla="*/ 2147483647 w 79"/>
              <a:gd name="T1" fmla="*/ 2147483647 h 91"/>
              <a:gd name="T2" fmla="*/ 2147483647 w 79"/>
              <a:gd name="T3" fmla="*/ 2147483647 h 91"/>
              <a:gd name="T4" fmla="*/ 2147483647 w 79"/>
              <a:gd name="T5" fmla="*/ 2147483647 h 91"/>
              <a:gd name="T6" fmla="*/ 2147483647 w 79"/>
              <a:gd name="T7" fmla="*/ 2147483647 h 91"/>
              <a:gd name="T8" fmla="*/ 2147483647 w 79"/>
              <a:gd name="T9" fmla="*/ 2147483647 h 91"/>
              <a:gd name="T10" fmla="*/ 2147483647 w 79"/>
              <a:gd name="T11" fmla="*/ 2147483647 h 91"/>
              <a:gd name="T12" fmla="*/ 2147483647 w 79"/>
              <a:gd name="T13" fmla="*/ 2147483647 h 91"/>
              <a:gd name="T14" fmla="*/ 2147483647 w 79"/>
              <a:gd name="T15" fmla="*/ 2147483647 h 91"/>
              <a:gd name="T16" fmla="*/ 2147483647 w 79"/>
              <a:gd name="T17" fmla="*/ 0 h 91"/>
              <a:gd name="T18" fmla="*/ 2147483647 w 79"/>
              <a:gd name="T19" fmla="*/ 0 h 91"/>
              <a:gd name="T20" fmla="*/ 2147483647 w 79"/>
              <a:gd name="T21" fmla="*/ 2147483647 h 91"/>
              <a:gd name="T22" fmla="*/ 2147483647 w 79"/>
              <a:gd name="T23" fmla="*/ 2147483647 h 91"/>
              <a:gd name="T24" fmla="*/ 2147483647 w 79"/>
              <a:gd name="T25" fmla="*/ 2147483647 h 91"/>
              <a:gd name="T26" fmla="*/ 2147483647 w 79"/>
              <a:gd name="T27" fmla="*/ 2147483647 h 91"/>
              <a:gd name="T28" fmla="*/ 2147483647 w 79"/>
              <a:gd name="T29" fmla="*/ 2147483647 h 91"/>
              <a:gd name="T30" fmla="*/ 2147483647 w 79"/>
              <a:gd name="T31" fmla="*/ 2147483647 h 91"/>
              <a:gd name="T32" fmla="*/ 2147483647 w 79"/>
              <a:gd name="T33" fmla="*/ 2147483647 h 91"/>
              <a:gd name="T34" fmla="*/ 2147483647 w 79"/>
              <a:gd name="T35" fmla="*/ 2147483647 h 91"/>
              <a:gd name="T36" fmla="*/ 2147483647 w 79"/>
              <a:gd name="T37" fmla="*/ 2147483647 h 91"/>
              <a:gd name="T38" fmla="*/ 2147483647 w 79"/>
              <a:gd name="T39" fmla="*/ 2147483647 h 91"/>
              <a:gd name="T40" fmla="*/ 0 w 79"/>
              <a:gd name="T41" fmla="*/ 2147483647 h 91"/>
              <a:gd name="T42" fmla="*/ 0 w 79"/>
              <a:gd name="T43" fmla="*/ 2147483647 h 91"/>
              <a:gd name="T44" fmla="*/ 0 w 79"/>
              <a:gd name="T45" fmla="*/ 2147483647 h 91"/>
              <a:gd name="T46" fmla="*/ 2147483647 w 79"/>
              <a:gd name="T47" fmla="*/ 2147483647 h 91"/>
              <a:gd name="T48" fmla="*/ 2147483647 w 79"/>
              <a:gd name="T49" fmla="*/ 2147483647 h 91"/>
              <a:gd name="T50" fmla="*/ 2147483647 w 79"/>
              <a:gd name="T51" fmla="*/ 2147483647 h 91"/>
              <a:gd name="T52" fmla="*/ 2147483647 w 79"/>
              <a:gd name="T53" fmla="*/ 2147483647 h 91"/>
              <a:gd name="T54" fmla="*/ 2147483647 w 79"/>
              <a:gd name="T55" fmla="*/ 2147483647 h 91"/>
              <a:gd name="T56" fmla="*/ 2147483647 w 79"/>
              <a:gd name="T57" fmla="*/ 2147483647 h 91"/>
              <a:gd name="T58" fmla="*/ 2147483647 w 79"/>
              <a:gd name="T59" fmla="*/ 2147483647 h 91"/>
              <a:gd name="T60" fmla="*/ 2147483647 w 79"/>
              <a:gd name="T61" fmla="*/ 2147483647 h 91"/>
              <a:gd name="T62" fmla="*/ 2147483647 w 79"/>
              <a:gd name="T63" fmla="*/ 2147483647 h 91"/>
              <a:gd name="T64" fmla="*/ 2147483647 w 79"/>
              <a:gd name="T65" fmla="*/ 2147483647 h 91"/>
              <a:gd name="T66" fmla="*/ 2147483647 w 79"/>
              <a:gd name="T67" fmla="*/ 2147483647 h 91"/>
              <a:gd name="T68" fmla="*/ 2147483647 w 79"/>
              <a:gd name="T69" fmla="*/ 2147483647 h 91"/>
              <a:gd name="T70" fmla="*/ 2147483647 w 79"/>
              <a:gd name="T71" fmla="*/ 2147483647 h 91"/>
              <a:gd name="T72" fmla="*/ 2147483647 w 79"/>
              <a:gd name="T73" fmla="*/ 2147483647 h 91"/>
              <a:gd name="T74" fmla="*/ 2147483647 w 79"/>
              <a:gd name="T75" fmla="*/ 2147483647 h 91"/>
              <a:gd name="T76" fmla="*/ 2147483647 w 79"/>
              <a:gd name="T77" fmla="*/ 2147483647 h 91"/>
              <a:gd name="T78" fmla="*/ 2147483647 w 79"/>
              <a:gd name="T79" fmla="*/ 2147483647 h 91"/>
              <a:gd name="T80" fmla="*/ 2147483647 w 79"/>
              <a:gd name="T81" fmla="*/ 2147483647 h 91"/>
              <a:gd name="T82" fmla="*/ 2147483647 w 79"/>
              <a:gd name="T83" fmla="*/ 2147483647 h 91"/>
              <a:gd name="T84" fmla="*/ 2147483647 w 79"/>
              <a:gd name="T85" fmla="*/ 2147483647 h 91"/>
              <a:gd name="T86" fmla="*/ 2147483647 w 79"/>
              <a:gd name="T87" fmla="*/ 2147483647 h 91"/>
              <a:gd name="T88" fmla="*/ 2147483647 w 79"/>
              <a:gd name="T89" fmla="*/ 2147483647 h 91"/>
              <a:gd name="T90" fmla="*/ 2147483647 w 79"/>
              <a:gd name="T91" fmla="*/ 2147483647 h 91"/>
              <a:gd name="T92" fmla="*/ 2147483647 w 79"/>
              <a:gd name="T93" fmla="*/ 2147483647 h 91"/>
              <a:gd name="T94" fmla="*/ 2147483647 w 79"/>
              <a:gd name="T95" fmla="*/ 2147483647 h 91"/>
              <a:gd name="T96" fmla="*/ 2147483647 w 79"/>
              <a:gd name="T97" fmla="*/ 2147483647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2"/>
          <p:cNvSpPr>
            <a:spLocks/>
          </p:cNvSpPr>
          <p:nvPr/>
        </p:nvSpPr>
        <p:spPr bwMode="auto">
          <a:xfrm>
            <a:off x="1473200" y="2781300"/>
            <a:ext cx="209550" cy="142875"/>
          </a:xfrm>
          <a:custGeom>
            <a:avLst/>
            <a:gdLst>
              <a:gd name="T0" fmla="*/ 2147483647 w 132"/>
              <a:gd name="T1" fmla="*/ 2147483647 h 90"/>
              <a:gd name="T2" fmla="*/ 0 w 132"/>
              <a:gd name="T3" fmla="*/ 2147483647 h 90"/>
              <a:gd name="T4" fmla="*/ 2147483647 w 132"/>
              <a:gd name="T5" fmla="*/ 2147483647 h 90"/>
              <a:gd name="T6" fmla="*/ 2147483647 w 132"/>
              <a:gd name="T7" fmla="*/ 2147483647 h 90"/>
              <a:gd name="T8" fmla="*/ 2147483647 w 132"/>
              <a:gd name="T9" fmla="*/ 2147483647 h 90"/>
              <a:gd name="T10" fmla="*/ 2147483647 w 132"/>
              <a:gd name="T11" fmla="*/ 2147483647 h 90"/>
              <a:gd name="T12" fmla="*/ 2147483647 w 132"/>
              <a:gd name="T13" fmla="*/ 2147483647 h 90"/>
              <a:gd name="T14" fmla="*/ 2147483647 w 132"/>
              <a:gd name="T15" fmla="*/ 2147483647 h 90"/>
              <a:gd name="T16" fmla="*/ 2147483647 w 132"/>
              <a:gd name="T17" fmla="*/ 2147483647 h 90"/>
              <a:gd name="T18" fmla="*/ 2147483647 w 132"/>
              <a:gd name="T19" fmla="*/ 2147483647 h 90"/>
              <a:gd name="T20" fmla="*/ 2147483647 w 132"/>
              <a:gd name="T21" fmla="*/ 2147483647 h 90"/>
              <a:gd name="T22" fmla="*/ 2147483647 w 132"/>
              <a:gd name="T23" fmla="*/ 2147483647 h 90"/>
              <a:gd name="T24" fmla="*/ 2147483647 w 132"/>
              <a:gd name="T25" fmla="*/ 2147483647 h 90"/>
              <a:gd name="T26" fmla="*/ 2147483647 w 132"/>
              <a:gd name="T27" fmla="*/ 2147483647 h 90"/>
              <a:gd name="T28" fmla="*/ 2147483647 w 132"/>
              <a:gd name="T29" fmla="*/ 2147483647 h 90"/>
              <a:gd name="T30" fmla="*/ 2147483647 w 132"/>
              <a:gd name="T31" fmla="*/ 2147483647 h 90"/>
              <a:gd name="T32" fmla="*/ 2147483647 w 132"/>
              <a:gd name="T33" fmla="*/ 2147483647 h 90"/>
              <a:gd name="T34" fmla="*/ 2147483647 w 132"/>
              <a:gd name="T35" fmla="*/ 2147483647 h 90"/>
              <a:gd name="T36" fmla="*/ 2147483647 w 132"/>
              <a:gd name="T37" fmla="*/ 2147483647 h 90"/>
              <a:gd name="T38" fmla="*/ 2147483647 w 132"/>
              <a:gd name="T39" fmla="*/ 2147483647 h 90"/>
              <a:gd name="T40" fmla="*/ 2147483647 w 132"/>
              <a:gd name="T41" fmla="*/ 2147483647 h 90"/>
              <a:gd name="T42" fmla="*/ 2147483647 w 132"/>
              <a:gd name="T43" fmla="*/ 2147483647 h 90"/>
              <a:gd name="T44" fmla="*/ 2147483647 w 132"/>
              <a:gd name="T45" fmla="*/ 2147483647 h 90"/>
              <a:gd name="T46" fmla="*/ 2147483647 w 132"/>
              <a:gd name="T47" fmla="*/ 2147483647 h 90"/>
              <a:gd name="T48" fmla="*/ 2147483647 w 132"/>
              <a:gd name="T49" fmla="*/ 2147483647 h 90"/>
              <a:gd name="T50" fmla="*/ 2147483647 w 132"/>
              <a:gd name="T51" fmla="*/ 0 h 90"/>
              <a:gd name="T52" fmla="*/ 2147483647 w 132"/>
              <a:gd name="T53" fmla="*/ 0 h 90"/>
              <a:gd name="T54" fmla="*/ 2147483647 w 132"/>
              <a:gd name="T55" fmla="*/ 2147483647 h 90"/>
              <a:gd name="T56" fmla="*/ 2147483647 w 132"/>
              <a:gd name="T57" fmla="*/ 2147483647 h 90"/>
              <a:gd name="T58" fmla="*/ 2147483647 w 132"/>
              <a:gd name="T59" fmla="*/ 2147483647 h 90"/>
              <a:gd name="T60" fmla="*/ 2147483647 w 132"/>
              <a:gd name="T61" fmla="*/ 2147483647 h 90"/>
              <a:gd name="T62" fmla="*/ 2147483647 w 132"/>
              <a:gd name="T63" fmla="*/ 2147483647 h 90"/>
              <a:gd name="T64" fmla="*/ 2147483647 w 132"/>
              <a:gd name="T65" fmla="*/ 2147483647 h 90"/>
              <a:gd name="T66" fmla="*/ 2147483647 w 132"/>
              <a:gd name="T67" fmla="*/ 2147483647 h 90"/>
              <a:gd name="T68" fmla="*/ 2147483647 w 132"/>
              <a:gd name="T69" fmla="*/ 2147483647 h 90"/>
              <a:gd name="T70" fmla="*/ 2147483647 w 132"/>
              <a:gd name="T71" fmla="*/ 2147483647 h 90"/>
              <a:gd name="T72" fmla="*/ 2147483647 w 132"/>
              <a:gd name="T73" fmla="*/ 2147483647 h 90"/>
              <a:gd name="T74" fmla="*/ 2147483647 w 132"/>
              <a:gd name="T75" fmla="*/ 2147483647 h 90"/>
              <a:gd name="T76" fmla="*/ 2147483647 w 132"/>
              <a:gd name="T77" fmla="*/ 2147483647 h 90"/>
              <a:gd name="T78" fmla="*/ 2147483647 w 132"/>
              <a:gd name="T79" fmla="*/ 2147483647 h 90"/>
              <a:gd name="T80" fmla="*/ 2147483647 w 132"/>
              <a:gd name="T81" fmla="*/ 2147483647 h 90"/>
              <a:gd name="T82" fmla="*/ 2147483647 w 132"/>
              <a:gd name="T83" fmla="*/ 2147483647 h 90"/>
              <a:gd name="T84" fmla="*/ 2147483647 w 132"/>
              <a:gd name="T85" fmla="*/ 2147483647 h 90"/>
              <a:gd name="T86" fmla="*/ 2147483647 w 132"/>
              <a:gd name="T87" fmla="*/ 2147483647 h 90"/>
              <a:gd name="T88" fmla="*/ 2147483647 w 132"/>
              <a:gd name="T89" fmla="*/ 2147483647 h 90"/>
              <a:gd name="T90" fmla="*/ 2147483647 w 132"/>
              <a:gd name="T91" fmla="*/ 2147483647 h 90"/>
              <a:gd name="T92" fmla="*/ 2147483647 w 132"/>
              <a:gd name="T93" fmla="*/ 2147483647 h 90"/>
              <a:gd name="T94" fmla="*/ 2147483647 w 132"/>
              <a:gd name="T95" fmla="*/ 2147483647 h 90"/>
              <a:gd name="T96" fmla="*/ 2147483647 w 132"/>
              <a:gd name="T97" fmla="*/ 2147483647 h 90"/>
              <a:gd name="T98" fmla="*/ 2147483647 w 132"/>
              <a:gd name="T99" fmla="*/ 2147483647 h 90"/>
              <a:gd name="T100" fmla="*/ 2147483647 w 132"/>
              <a:gd name="T101" fmla="*/ 2147483647 h 90"/>
              <a:gd name="T102" fmla="*/ 2147483647 w 132"/>
              <a:gd name="T103" fmla="*/ 2147483647 h 90"/>
              <a:gd name="T104" fmla="*/ 2147483647 w 132"/>
              <a:gd name="T105" fmla="*/ 2147483647 h 90"/>
              <a:gd name="T106" fmla="*/ 2147483647 w 132"/>
              <a:gd name="T107" fmla="*/ 2147483647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3"/>
          <p:cNvSpPr>
            <a:spLocks/>
          </p:cNvSpPr>
          <p:nvPr/>
        </p:nvSpPr>
        <p:spPr bwMode="auto">
          <a:xfrm>
            <a:off x="1447800" y="2921000"/>
            <a:ext cx="152400" cy="49213"/>
          </a:xfrm>
          <a:custGeom>
            <a:avLst/>
            <a:gdLst>
              <a:gd name="T0" fmla="*/ 2147483647 w 96"/>
              <a:gd name="T1" fmla="*/ 2147483647 h 31"/>
              <a:gd name="T2" fmla="*/ 2147483647 w 96"/>
              <a:gd name="T3" fmla="*/ 0 h 31"/>
              <a:gd name="T4" fmla="*/ 0 w 96"/>
              <a:gd name="T5" fmla="*/ 2147483647 h 31"/>
              <a:gd name="T6" fmla="*/ 2147483647 w 96"/>
              <a:gd name="T7" fmla="*/ 2147483647 h 31"/>
              <a:gd name="T8" fmla="*/ 2147483647 w 96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4"/>
          <p:cNvSpPr>
            <a:spLocks/>
          </p:cNvSpPr>
          <p:nvPr/>
        </p:nvSpPr>
        <p:spPr bwMode="auto">
          <a:xfrm>
            <a:off x="1522413" y="2936875"/>
            <a:ext cx="66675" cy="22225"/>
          </a:xfrm>
          <a:custGeom>
            <a:avLst/>
            <a:gdLst>
              <a:gd name="T0" fmla="*/ 2147483647 w 42"/>
              <a:gd name="T1" fmla="*/ 2147483647 h 14"/>
              <a:gd name="T2" fmla="*/ 2147483647 w 42"/>
              <a:gd name="T3" fmla="*/ 0 h 14"/>
              <a:gd name="T4" fmla="*/ 0 w 42"/>
              <a:gd name="T5" fmla="*/ 2147483647 h 14"/>
              <a:gd name="T6" fmla="*/ 2147483647 w 42"/>
              <a:gd name="T7" fmla="*/ 2147483647 h 14"/>
              <a:gd name="T8" fmla="*/ 2147483647 w 42"/>
              <a:gd name="T9" fmla="*/ 214748364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5"/>
          <p:cNvSpPr>
            <a:spLocks/>
          </p:cNvSpPr>
          <p:nvPr/>
        </p:nvSpPr>
        <p:spPr bwMode="auto">
          <a:xfrm>
            <a:off x="1455738" y="2925763"/>
            <a:ext cx="44450" cy="15875"/>
          </a:xfrm>
          <a:custGeom>
            <a:avLst/>
            <a:gdLst>
              <a:gd name="T0" fmla="*/ 2147483647 w 28"/>
              <a:gd name="T1" fmla="*/ 2147483647 h 10"/>
              <a:gd name="T2" fmla="*/ 0 w 28"/>
              <a:gd name="T3" fmla="*/ 0 h 10"/>
              <a:gd name="T4" fmla="*/ 0 w 28"/>
              <a:gd name="T5" fmla="*/ 2147483647 h 10"/>
              <a:gd name="T6" fmla="*/ 2147483647 w 28"/>
              <a:gd name="T7" fmla="*/ 2147483647 h 10"/>
              <a:gd name="T8" fmla="*/ 2147483647 w 28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6"/>
          <p:cNvSpPr>
            <a:spLocks/>
          </p:cNvSpPr>
          <p:nvPr/>
        </p:nvSpPr>
        <p:spPr bwMode="auto">
          <a:xfrm>
            <a:off x="1347788" y="2941638"/>
            <a:ext cx="257175" cy="85725"/>
          </a:xfrm>
          <a:custGeom>
            <a:avLst/>
            <a:gdLst>
              <a:gd name="T0" fmla="*/ 0 w 162"/>
              <a:gd name="T1" fmla="*/ 2147483647 h 54"/>
              <a:gd name="T2" fmla="*/ 0 w 162"/>
              <a:gd name="T3" fmla="*/ 2147483647 h 54"/>
              <a:gd name="T4" fmla="*/ 2147483647 w 162"/>
              <a:gd name="T5" fmla="*/ 2147483647 h 54"/>
              <a:gd name="T6" fmla="*/ 2147483647 w 162"/>
              <a:gd name="T7" fmla="*/ 2147483647 h 54"/>
              <a:gd name="T8" fmla="*/ 2147483647 w 162"/>
              <a:gd name="T9" fmla="*/ 2147483647 h 54"/>
              <a:gd name="T10" fmla="*/ 2147483647 w 162"/>
              <a:gd name="T11" fmla="*/ 2147483647 h 54"/>
              <a:gd name="T12" fmla="*/ 2147483647 w 162"/>
              <a:gd name="T13" fmla="*/ 2147483647 h 54"/>
              <a:gd name="T14" fmla="*/ 2147483647 w 162"/>
              <a:gd name="T15" fmla="*/ 2147483647 h 54"/>
              <a:gd name="T16" fmla="*/ 2147483647 w 162"/>
              <a:gd name="T17" fmla="*/ 2147483647 h 54"/>
              <a:gd name="T18" fmla="*/ 2147483647 w 162"/>
              <a:gd name="T19" fmla="*/ 2147483647 h 54"/>
              <a:gd name="T20" fmla="*/ 2147483647 w 162"/>
              <a:gd name="T21" fmla="*/ 2147483647 h 54"/>
              <a:gd name="T22" fmla="*/ 2147483647 w 162"/>
              <a:gd name="T23" fmla="*/ 2147483647 h 54"/>
              <a:gd name="T24" fmla="*/ 2147483647 w 162"/>
              <a:gd name="T25" fmla="*/ 2147483647 h 54"/>
              <a:gd name="T26" fmla="*/ 2147483647 w 162"/>
              <a:gd name="T27" fmla="*/ 2147483647 h 54"/>
              <a:gd name="T28" fmla="*/ 2147483647 w 162"/>
              <a:gd name="T29" fmla="*/ 2147483647 h 54"/>
              <a:gd name="T30" fmla="*/ 2147483647 w 162"/>
              <a:gd name="T31" fmla="*/ 2147483647 h 54"/>
              <a:gd name="T32" fmla="*/ 2147483647 w 162"/>
              <a:gd name="T33" fmla="*/ 0 h 54"/>
              <a:gd name="T34" fmla="*/ 2147483647 w 162"/>
              <a:gd name="T35" fmla="*/ 2147483647 h 54"/>
              <a:gd name="T36" fmla="*/ 2147483647 w 162"/>
              <a:gd name="T37" fmla="*/ 2147483647 h 54"/>
              <a:gd name="T38" fmla="*/ 2147483647 w 162"/>
              <a:gd name="T39" fmla="*/ 2147483647 h 54"/>
              <a:gd name="T40" fmla="*/ 2147483647 w 162"/>
              <a:gd name="T41" fmla="*/ 2147483647 h 54"/>
              <a:gd name="T42" fmla="*/ 2147483647 w 162"/>
              <a:gd name="T43" fmla="*/ 2147483647 h 54"/>
              <a:gd name="T44" fmla="*/ 2147483647 w 162"/>
              <a:gd name="T45" fmla="*/ 2147483647 h 54"/>
              <a:gd name="T46" fmla="*/ 2147483647 w 162"/>
              <a:gd name="T47" fmla="*/ 2147483647 h 54"/>
              <a:gd name="T48" fmla="*/ 2147483647 w 162"/>
              <a:gd name="T49" fmla="*/ 2147483647 h 54"/>
              <a:gd name="T50" fmla="*/ 2147483647 w 162"/>
              <a:gd name="T51" fmla="*/ 2147483647 h 54"/>
              <a:gd name="T52" fmla="*/ 2147483647 w 162"/>
              <a:gd name="T53" fmla="*/ 2147483647 h 54"/>
              <a:gd name="T54" fmla="*/ 2147483647 w 162"/>
              <a:gd name="T55" fmla="*/ 2147483647 h 54"/>
              <a:gd name="T56" fmla="*/ 2147483647 w 162"/>
              <a:gd name="T57" fmla="*/ 2147483647 h 54"/>
              <a:gd name="T58" fmla="*/ 2147483647 w 162"/>
              <a:gd name="T59" fmla="*/ 2147483647 h 54"/>
              <a:gd name="T60" fmla="*/ 2147483647 w 162"/>
              <a:gd name="T61" fmla="*/ 2147483647 h 54"/>
              <a:gd name="T62" fmla="*/ 2147483647 w 162"/>
              <a:gd name="T63" fmla="*/ 2147483647 h 54"/>
              <a:gd name="T64" fmla="*/ 2147483647 w 162"/>
              <a:gd name="T65" fmla="*/ 2147483647 h 54"/>
              <a:gd name="T66" fmla="*/ 2147483647 w 162"/>
              <a:gd name="T67" fmla="*/ 2147483647 h 54"/>
              <a:gd name="T68" fmla="*/ 0 w 162"/>
              <a:gd name="T69" fmla="*/ 2147483647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27"/>
          <p:cNvSpPr>
            <a:spLocks/>
          </p:cNvSpPr>
          <p:nvPr/>
        </p:nvSpPr>
        <p:spPr bwMode="auto">
          <a:xfrm>
            <a:off x="1604963" y="2932113"/>
            <a:ext cx="90487" cy="41275"/>
          </a:xfrm>
          <a:custGeom>
            <a:avLst/>
            <a:gdLst>
              <a:gd name="T0" fmla="*/ 2147483647 w 57"/>
              <a:gd name="T1" fmla="*/ 2147483647 h 26"/>
              <a:gd name="T2" fmla="*/ 2147483647 w 57"/>
              <a:gd name="T3" fmla="*/ 2147483647 h 26"/>
              <a:gd name="T4" fmla="*/ 2147483647 w 57"/>
              <a:gd name="T5" fmla="*/ 0 h 26"/>
              <a:gd name="T6" fmla="*/ 0 w 57"/>
              <a:gd name="T7" fmla="*/ 2147483647 h 26"/>
              <a:gd name="T8" fmla="*/ 0 w 57"/>
              <a:gd name="T9" fmla="*/ 2147483647 h 26"/>
              <a:gd name="T10" fmla="*/ 2147483647 w 57"/>
              <a:gd name="T11" fmla="*/ 2147483647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28"/>
          <p:cNvSpPr>
            <a:spLocks/>
          </p:cNvSpPr>
          <p:nvPr/>
        </p:nvSpPr>
        <p:spPr bwMode="auto">
          <a:xfrm>
            <a:off x="1365250" y="2755900"/>
            <a:ext cx="50800" cy="196850"/>
          </a:xfrm>
          <a:custGeom>
            <a:avLst/>
            <a:gdLst>
              <a:gd name="T0" fmla="*/ 2147483647 w 32"/>
              <a:gd name="T1" fmla="*/ 2147483647 h 124"/>
              <a:gd name="T2" fmla="*/ 2147483647 w 32"/>
              <a:gd name="T3" fmla="*/ 2147483647 h 124"/>
              <a:gd name="T4" fmla="*/ 2147483647 w 32"/>
              <a:gd name="T5" fmla="*/ 2147483647 h 124"/>
              <a:gd name="T6" fmla="*/ 2147483647 w 32"/>
              <a:gd name="T7" fmla="*/ 2147483647 h 124"/>
              <a:gd name="T8" fmla="*/ 2147483647 w 32"/>
              <a:gd name="T9" fmla="*/ 2147483647 h 124"/>
              <a:gd name="T10" fmla="*/ 2147483647 w 32"/>
              <a:gd name="T11" fmla="*/ 2147483647 h 124"/>
              <a:gd name="T12" fmla="*/ 2147483647 w 32"/>
              <a:gd name="T13" fmla="*/ 2147483647 h 124"/>
              <a:gd name="T14" fmla="*/ 2147483647 w 32"/>
              <a:gd name="T15" fmla="*/ 0 h 124"/>
              <a:gd name="T16" fmla="*/ 2147483647 w 32"/>
              <a:gd name="T17" fmla="*/ 0 h 124"/>
              <a:gd name="T18" fmla="*/ 2147483647 w 32"/>
              <a:gd name="T19" fmla="*/ 0 h 124"/>
              <a:gd name="T20" fmla="*/ 2147483647 w 32"/>
              <a:gd name="T21" fmla="*/ 0 h 124"/>
              <a:gd name="T22" fmla="*/ 2147483647 w 32"/>
              <a:gd name="T23" fmla="*/ 0 h 124"/>
              <a:gd name="T24" fmla="*/ 2147483647 w 32"/>
              <a:gd name="T25" fmla="*/ 2147483647 h 124"/>
              <a:gd name="T26" fmla="*/ 2147483647 w 32"/>
              <a:gd name="T27" fmla="*/ 2147483647 h 124"/>
              <a:gd name="T28" fmla="*/ 2147483647 w 32"/>
              <a:gd name="T29" fmla="*/ 2147483647 h 124"/>
              <a:gd name="T30" fmla="*/ 2147483647 w 32"/>
              <a:gd name="T31" fmla="*/ 2147483647 h 124"/>
              <a:gd name="T32" fmla="*/ 0 w 32"/>
              <a:gd name="T33" fmla="*/ 2147483647 h 124"/>
              <a:gd name="T34" fmla="*/ 0 w 32"/>
              <a:gd name="T35" fmla="*/ 2147483647 h 124"/>
              <a:gd name="T36" fmla="*/ 2147483647 w 32"/>
              <a:gd name="T37" fmla="*/ 2147483647 h 124"/>
              <a:gd name="T38" fmla="*/ 2147483647 w 32"/>
              <a:gd name="T39" fmla="*/ 2147483647 h 124"/>
              <a:gd name="T40" fmla="*/ 2147483647 w 32"/>
              <a:gd name="T41" fmla="*/ 2147483647 h 124"/>
              <a:gd name="T42" fmla="*/ 2147483647 w 32"/>
              <a:gd name="T43" fmla="*/ 2147483647 h 124"/>
              <a:gd name="T44" fmla="*/ 2147483647 w 32"/>
              <a:gd name="T45" fmla="*/ 2147483647 h 124"/>
              <a:gd name="T46" fmla="*/ 2147483647 w 32"/>
              <a:gd name="T47" fmla="*/ 2147483647 h 124"/>
              <a:gd name="T48" fmla="*/ 2147483647 w 32"/>
              <a:gd name="T49" fmla="*/ 2147483647 h 124"/>
              <a:gd name="T50" fmla="*/ 2147483647 w 32"/>
              <a:gd name="T51" fmla="*/ 2147483647 h 124"/>
              <a:gd name="T52" fmla="*/ 2147483647 w 32"/>
              <a:gd name="T53" fmla="*/ 2147483647 h 124"/>
              <a:gd name="T54" fmla="*/ 2147483647 w 32"/>
              <a:gd name="T55" fmla="*/ 2147483647 h 124"/>
              <a:gd name="T56" fmla="*/ 2147483647 w 32"/>
              <a:gd name="T57" fmla="*/ 2147483647 h 124"/>
              <a:gd name="T58" fmla="*/ 2147483647 w 32"/>
              <a:gd name="T59" fmla="*/ 2147483647 h 124"/>
              <a:gd name="T60" fmla="*/ 2147483647 w 32"/>
              <a:gd name="T61" fmla="*/ 2147483647 h 124"/>
              <a:gd name="T62" fmla="*/ 2147483647 w 32"/>
              <a:gd name="T63" fmla="*/ 2147483647 h 124"/>
              <a:gd name="T64" fmla="*/ 2147483647 w 32"/>
              <a:gd name="T65" fmla="*/ 2147483647 h 124"/>
              <a:gd name="T66" fmla="*/ 2147483647 w 32"/>
              <a:gd name="T67" fmla="*/ 2147483647 h 124"/>
              <a:gd name="T68" fmla="*/ 2147483647 w 32"/>
              <a:gd name="T69" fmla="*/ 2147483647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29"/>
          <p:cNvSpPr>
            <a:spLocks/>
          </p:cNvSpPr>
          <p:nvPr/>
        </p:nvSpPr>
        <p:spPr bwMode="auto">
          <a:xfrm>
            <a:off x="1366838" y="2759075"/>
            <a:ext cx="42862" cy="165100"/>
          </a:xfrm>
          <a:custGeom>
            <a:avLst/>
            <a:gdLst>
              <a:gd name="T0" fmla="*/ 2147483647 w 27"/>
              <a:gd name="T1" fmla="*/ 2147483647 h 104"/>
              <a:gd name="T2" fmla="*/ 2147483647 w 27"/>
              <a:gd name="T3" fmla="*/ 2147483647 h 104"/>
              <a:gd name="T4" fmla="*/ 2147483647 w 27"/>
              <a:gd name="T5" fmla="*/ 2147483647 h 104"/>
              <a:gd name="T6" fmla="*/ 2147483647 w 27"/>
              <a:gd name="T7" fmla="*/ 2147483647 h 104"/>
              <a:gd name="T8" fmla="*/ 2147483647 w 27"/>
              <a:gd name="T9" fmla="*/ 2147483647 h 104"/>
              <a:gd name="T10" fmla="*/ 2147483647 w 27"/>
              <a:gd name="T11" fmla="*/ 2147483647 h 104"/>
              <a:gd name="T12" fmla="*/ 2147483647 w 27"/>
              <a:gd name="T13" fmla="*/ 0 h 104"/>
              <a:gd name="T14" fmla="*/ 2147483647 w 27"/>
              <a:gd name="T15" fmla="*/ 0 h 104"/>
              <a:gd name="T16" fmla="*/ 2147483647 w 27"/>
              <a:gd name="T17" fmla="*/ 0 h 104"/>
              <a:gd name="T18" fmla="*/ 2147483647 w 27"/>
              <a:gd name="T19" fmla="*/ 0 h 104"/>
              <a:gd name="T20" fmla="*/ 2147483647 w 27"/>
              <a:gd name="T21" fmla="*/ 0 h 104"/>
              <a:gd name="T22" fmla="*/ 2147483647 w 27"/>
              <a:gd name="T23" fmla="*/ 0 h 104"/>
              <a:gd name="T24" fmla="*/ 2147483647 w 27"/>
              <a:gd name="T25" fmla="*/ 0 h 104"/>
              <a:gd name="T26" fmla="*/ 2147483647 w 27"/>
              <a:gd name="T27" fmla="*/ 2147483647 h 104"/>
              <a:gd name="T28" fmla="*/ 2147483647 w 27"/>
              <a:gd name="T29" fmla="*/ 2147483647 h 104"/>
              <a:gd name="T30" fmla="*/ 2147483647 w 27"/>
              <a:gd name="T31" fmla="*/ 2147483647 h 104"/>
              <a:gd name="T32" fmla="*/ 0 w 27"/>
              <a:gd name="T33" fmla="*/ 2147483647 h 104"/>
              <a:gd name="T34" fmla="*/ 0 w 27"/>
              <a:gd name="T35" fmla="*/ 2147483647 h 104"/>
              <a:gd name="T36" fmla="*/ 0 w 27"/>
              <a:gd name="T37" fmla="*/ 2147483647 h 104"/>
              <a:gd name="T38" fmla="*/ 2147483647 w 27"/>
              <a:gd name="T39" fmla="*/ 2147483647 h 104"/>
              <a:gd name="T40" fmla="*/ 2147483647 w 27"/>
              <a:gd name="T41" fmla="*/ 2147483647 h 104"/>
              <a:gd name="T42" fmla="*/ 2147483647 w 27"/>
              <a:gd name="T43" fmla="*/ 2147483647 h 104"/>
              <a:gd name="T44" fmla="*/ 2147483647 w 27"/>
              <a:gd name="T45" fmla="*/ 2147483647 h 104"/>
              <a:gd name="T46" fmla="*/ 2147483647 w 27"/>
              <a:gd name="T47" fmla="*/ 2147483647 h 104"/>
              <a:gd name="T48" fmla="*/ 2147483647 w 27"/>
              <a:gd name="T49" fmla="*/ 2147483647 h 104"/>
              <a:gd name="T50" fmla="*/ 2147483647 w 27"/>
              <a:gd name="T51" fmla="*/ 2147483647 h 104"/>
              <a:gd name="T52" fmla="*/ 2147483647 w 27"/>
              <a:gd name="T53" fmla="*/ 2147483647 h 104"/>
              <a:gd name="T54" fmla="*/ 2147483647 w 27"/>
              <a:gd name="T55" fmla="*/ 2147483647 h 104"/>
              <a:gd name="T56" fmla="*/ 2147483647 w 27"/>
              <a:gd name="T57" fmla="*/ 2147483647 h 104"/>
              <a:gd name="T58" fmla="*/ 2147483647 w 27"/>
              <a:gd name="T59" fmla="*/ 2147483647 h 104"/>
              <a:gd name="T60" fmla="*/ 2147483647 w 27"/>
              <a:gd name="T61" fmla="*/ 2147483647 h 104"/>
              <a:gd name="T62" fmla="*/ 2147483647 w 27"/>
              <a:gd name="T63" fmla="*/ 2147483647 h 104"/>
              <a:gd name="T64" fmla="*/ 2147483647 w 27"/>
              <a:gd name="T65" fmla="*/ 2147483647 h 104"/>
              <a:gd name="T66" fmla="*/ 2147483647 w 27"/>
              <a:gd name="T67" fmla="*/ 2147483647 h 104"/>
              <a:gd name="T68" fmla="*/ 2147483647 w 27"/>
              <a:gd name="T69" fmla="*/ 2147483647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30"/>
          <p:cNvSpPr>
            <a:spLocks/>
          </p:cNvSpPr>
          <p:nvPr/>
        </p:nvSpPr>
        <p:spPr bwMode="auto">
          <a:xfrm>
            <a:off x="1370013" y="2760663"/>
            <a:ext cx="34925" cy="133350"/>
          </a:xfrm>
          <a:custGeom>
            <a:avLst/>
            <a:gdLst>
              <a:gd name="T0" fmla="*/ 2147483647 w 22"/>
              <a:gd name="T1" fmla="*/ 2147483647 h 84"/>
              <a:gd name="T2" fmla="*/ 2147483647 w 22"/>
              <a:gd name="T3" fmla="*/ 2147483647 h 84"/>
              <a:gd name="T4" fmla="*/ 2147483647 w 22"/>
              <a:gd name="T5" fmla="*/ 2147483647 h 84"/>
              <a:gd name="T6" fmla="*/ 2147483647 w 22"/>
              <a:gd name="T7" fmla="*/ 2147483647 h 84"/>
              <a:gd name="T8" fmla="*/ 2147483647 w 22"/>
              <a:gd name="T9" fmla="*/ 2147483647 h 84"/>
              <a:gd name="T10" fmla="*/ 2147483647 w 22"/>
              <a:gd name="T11" fmla="*/ 2147483647 h 84"/>
              <a:gd name="T12" fmla="*/ 2147483647 w 22"/>
              <a:gd name="T13" fmla="*/ 0 h 84"/>
              <a:gd name="T14" fmla="*/ 2147483647 w 22"/>
              <a:gd name="T15" fmla="*/ 0 h 84"/>
              <a:gd name="T16" fmla="*/ 2147483647 w 22"/>
              <a:gd name="T17" fmla="*/ 0 h 84"/>
              <a:gd name="T18" fmla="*/ 2147483647 w 22"/>
              <a:gd name="T19" fmla="*/ 0 h 84"/>
              <a:gd name="T20" fmla="*/ 2147483647 w 22"/>
              <a:gd name="T21" fmla="*/ 0 h 84"/>
              <a:gd name="T22" fmla="*/ 2147483647 w 22"/>
              <a:gd name="T23" fmla="*/ 0 h 84"/>
              <a:gd name="T24" fmla="*/ 2147483647 w 22"/>
              <a:gd name="T25" fmla="*/ 0 h 84"/>
              <a:gd name="T26" fmla="*/ 2147483647 w 22"/>
              <a:gd name="T27" fmla="*/ 2147483647 h 84"/>
              <a:gd name="T28" fmla="*/ 2147483647 w 22"/>
              <a:gd name="T29" fmla="*/ 2147483647 h 84"/>
              <a:gd name="T30" fmla="*/ 2147483647 w 22"/>
              <a:gd name="T31" fmla="*/ 2147483647 h 84"/>
              <a:gd name="T32" fmla="*/ 0 w 22"/>
              <a:gd name="T33" fmla="*/ 2147483647 h 84"/>
              <a:gd name="T34" fmla="*/ 0 w 22"/>
              <a:gd name="T35" fmla="*/ 2147483647 h 84"/>
              <a:gd name="T36" fmla="*/ 0 w 22"/>
              <a:gd name="T37" fmla="*/ 2147483647 h 84"/>
              <a:gd name="T38" fmla="*/ 0 w 22"/>
              <a:gd name="T39" fmla="*/ 2147483647 h 84"/>
              <a:gd name="T40" fmla="*/ 2147483647 w 22"/>
              <a:gd name="T41" fmla="*/ 2147483647 h 84"/>
              <a:gd name="T42" fmla="*/ 2147483647 w 22"/>
              <a:gd name="T43" fmla="*/ 2147483647 h 84"/>
              <a:gd name="T44" fmla="*/ 2147483647 w 22"/>
              <a:gd name="T45" fmla="*/ 2147483647 h 84"/>
              <a:gd name="T46" fmla="*/ 2147483647 w 22"/>
              <a:gd name="T47" fmla="*/ 2147483647 h 84"/>
              <a:gd name="T48" fmla="*/ 2147483647 w 22"/>
              <a:gd name="T49" fmla="*/ 2147483647 h 84"/>
              <a:gd name="T50" fmla="*/ 2147483647 w 22"/>
              <a:gd name="T51" fmla="*/ 2147483647 h 84"/>
              <a:gd name="T52" fmla="*/ 2147483647 w 22"/>
              <a:gd name="T53" fmla="*/ 2147483647 h 84"/>
              <a:gd name="T54" fmla="*/ 2147483647 w 22"/>
              <a:gd name="T55" fmla="*/ 2147483647 h 84"/>
              <a:gd name="T56" fmla="*/ 2147483647 w 22"/>
              <a:gd name="T57" fmla="*/ 2147483647 h 84"/>
              <a:gd name="T58" fmla="*/ 2147483647 w 22"/>
              <a:gd name="T59" fmla="*/ 2147483647 h 84"/>
              <a:gd name="T60" fmla="*/ 2147483647 w 22"/>
              <a:gd name="T61" fmla="*/ 2147483647 h 84"/>
              <a:gd name="T62" fmla="*/ 2147483647 w 22"/>
              <a:gd name="T63" fmla="*/ 2147483647 h 84"/>
              <a:gd name="T64" fmla="*/ 2147483647 w 22"/>
              <a:gd name="T65" fmla="*/ 2147483647 h 84"/>
              <a:gd name="T66" fmla="*/ 2147483647 w 22"/>
              <a:gd name="T67" fmla="*/ 2147483647 h 84"/>
              <a:gd name="T68" fmla="*/ 2147483647 w 22"/>
              <a:gd name="T69" fmla="*/ 2147483647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1"/>
          <p:cNvSpPr>
            <a:spLocks/>
          </p:cNvSpPr>
          <p:nvPr/>
        </p:nvSpPr>
        <p:spPr bwMode="auto">
          <a:xfrm>
            <a:off x="1371600" y="2762250"/>
            <a:ext cx="26988" cy="103188"/>
          </a:xfrm>
          <a:custGeom>
            <a:avLst/>
            <a:gdLst>
              <a:gd name="T0" fmla="*/ 2147483647 w 17"/>
              <a:gd name="T1" fmla="*/ 2147483647 h 65"/>
              <a:gd name="T2" fmla="*/ 2147483647 w 17"/>
              <a:gd name="T3" fmla="*/ 2147483647 h 65"/>
              <a:gd name="T4" fmla="*/ 2147483647 w 17"/>
              <a:gd name="T5" fmla="*/ 2147483647 h 65"/>
              <a:gd name="T6" fmla="*/ 2147483647 w 17"/>
              <a:gd name="T7" fmla="*/ 0 h 65"/>
              <a:gd name="T8" fmla="*/ 2147483647 w 17"/>
              <a:gd name="T9" fmla="*/ 0 h 65"/>
              <a:gd name="T10" fmla="*/ 2147483647 w 17"/>
              <a:gd name="T11" fmla="*/ 0 h 65"/>
              <a:gd name="T12" fmla="*/ 2147483647 w 17"/>
              <a:gd name="T13" fmla="*/ 0 h 65"/>
              <a:gd name="T14" fmla="*/ 2147483647 w 17"/>
              <a:gd name="T15" fmla="*/ 2147483647 h 65"/>
              <a:gd name="T16" fmla="*/ 0 w 17"/>
              <a:gd name="T17" fmla="*/ 2147483647 h 65"/>
              <a:gd name="T18" fmla="*/ 0 w 17"/>
              <a:gd name="T19" fmla="*/ 2147483647 h 65"/>
              <a:gd name="T20" fmla="*/ 0 w 17"/>
              <a:gd name="T21" fmla="*/ 2147483647 h 65"/>
              <a:gd name="T22" fmla="*/ 2147483647 w 17"/>
              <a:gd name="T23" fmla="*/ 2147483647 h 65"/>
              <a:gd name="T24" fmla="*/ 2147483647 w 17"/>
              <a:gd name="T25" fmla="*/ 2147483647 h 65"/>
              <a:gd name="T26" fmla="*/ 2147483647 w 17"/>
              <a:gd name="T27" fmla="*/ 2147483647 h 65"/>
              <a:gd name="T28" fmla="*/ 2147483647 w 17"/>
              <a:gd name="T29" fmla="*/ 2147483647 h 65"/>
              <a:gd name="T30" fmla="*/ 2147483647 w 17"/>
              <a:gd name="T31" fmla="*/ 2147483647 h 65"/>
              <a:gd name="T32" fmla="*/ 2147483647 w 17"/>
              <a:gd name="T33" fmla="*/ 2147483647 h 65"/>
              <a:gd name="T34" fmla="*/ 2147483647 w 17"/>
              <a:gd name="T35" fmla="*/ 2147483647 h 65"/>
              <a:gd name="T36" fmla="*/ 2147483647 w 17"/>
              <a:gd name="T37" fmla="*/ 2147483647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2"/>
          <p:cNvSpPr>
            <a:spLocks/>
          </p:cNvSpPr>
          <p:nvPr/>
        </p:nvSpPr>
        <p:spPr bwMode="auto">
          <a:xfrm>
            <a:off x="1371600" y="2763838"/>
            <a:ext cx="22225" cy="73025"/>
          </a:xfrm>
          <a:custGeom>
            <a:avLst/>
            <a:gdLst>
              <a:gd name="T0" fmla="*/ 2147483647 w 14"/>
              <a:gd name="T1" fmla="*/ 2147483647 h 46"/>
              <a:gd name="T2" fmla="*/ 2147483647 w 14"/>
              <a:gd name="T3" fmla="*/ 0 h 46"/>
              <a:gd name="T4" fmla="*/ 2147483647 w 14"/>
              <a:gd name="T5" fmla="*/ 0 h 46"/>
              <a:gd name="T6" fmla="*/ 2147483647 w 14"/>
              <a:gd name="T7" fmla="*/ 0 h 46"/>
              <a:gd name="T8" fmla="*/ 2147483647 w 14"/>
              <a:gd name="T9" fmla="*/ 0 h 46"/>
              <a:gd name="T10" fmla="*/ 2147483647 w 14"/>
              <a:gd name="T11" fmla="*/ 0 h 46"/>
              <a:gd name="T12" fmla="*/ 2147483647 w 14"/>
              <a:gd name="T13" fmla="*/ 0 h 46"/>
              <a:gd name="T14" fmla="*/ 2147483647 w 14"/>
              <a:gd name="T15" fmla="*/ 0 h 46"/>
              <a:gd name="T16" fmla="*/ 0 w 14"/>
              <a:gd name="T17" fmla="*/ 2147483647 h 46"/>
              <a:gd name="T18" fmla="*/ 0 w 14"/>
              <a:gd name="T19" fmla="*/ 2147483647 h 46"/>
              <a:gd name="T20" fmla="*/ 2147483647 w 14"/>
              <a:gd name="T21" fmla="*/ 2147483647 h 46"/>
              <a:gd name="T22" fmla="*/ 2147483647 w 14"/>
              <a:gd name="T23" fmla="*/ 2147483647 h 46"/>
              <a:gd name="T24" fmla="*/ 2147483647 w 14"/>
              <a:gd name="T25" fmla="*/ 2147483647 h 46"/>
              <a:gd name="T26" fmla="*/ 2147483647 w 14"/>
              <a:gd name="T27" fmla="*/ 2147483647 h 46"/>
              <a:gd name="T28" fmla="*/ 2147483647 w 14"/>
              <a:gd name="T29" fmla="*/ 2147483647 h 46"/>
              <a:gd name="T30" fmla="*/ 2147483647 w 14"/>
              <a:gd name="T31" fmla="*/ 2147483647 h 46"/>
              <a:gd name="T32" fmla="*/ 2147483647 w 14"/>
              <a:gd name="T33" fmla="*/ 2147483647 h 46"/>
              <a:gd name="T34" fmla="*/ 2147483647 w 14"/>
              <a:gd name="T35" fmla="*/ 2147483647 h 46"/>
              <a:gd name="T36" fmla="*/ 2147483647 w 14"/>
              <a:gd name="T37" fmla="*/ 2147483647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3"/>
          <p:cNvSpPr>
            <a:spLocks/>
          </p:cNvSpPr>
          <p:nvPr/>
        </p:nvSpPr>
        <p:spPr bwMode="auto">
          <a:xfrm>
            <a:off x="1373188" y="2763838"/>
            <a:ext cx="14287" cy="42862"/>
          </a:xfrm>
          <a:custGeom>
            <a:avLst/>
            <a:gdLst>
              <a:gd name="T0" fmla="*/ 2147483647 w 9"/>
              <a:gd name="T1" fmla="*/ 2147483647 h 27"/>
              <a:gd name="T2" fmla="*/ 2147483647 w 9"/>
              <a:gd name="T3" fmla="*/ 2147483647 h 27"/>
              <a:gd name="T4" fmla="*/ 2147483647 w 9"/>
              <a:gd name="T5" fmla="*/ 2147483647 h 27"/>
              <a:gd name="T6" fmla="*/ 2147483647 w 9"/>
              <a:gd name="T7" fmla="*/ 2147483647 h 27"/>
              <a:gd name="T8" fmla="*/ 2147483647 w 9"/>
              <a:gd name="T9" fmla="*/ 0 h 27"/>
              <a:gd name="T10" fmla="*/ 2147483647 w 9"/>
              <a:gd name="T11" fmla="*/ 0 h 27"/>
              <a:gd name="T12" fmla="*/ 2147483647 w 9"/>
              <a:gd name="T13" fmla="*/ 2147483647 h 27"/>
              <a:gd name="T14" fmla="*/ 2147483647 w 9"/>
              <a:gd name="T15" fmla="*/ 2147483647 h 27"/>
              <a:gd name="T16" fmla="*/ 0 w 9"/>
              <a:gd name="T17" fmla="*/ 2147483647 h 27"/>
              <a:gd name="T18" fmla="*/ 0 w 9"/>
              <a:gd name="T19" fmla="*/ 2147483647 h 27"/>
              <a:gd name="T20" fmla="*/ 0 w 9"/>
              <a:gd name="T21" fmla="*/ 2147483647 h 27"/>
              <a:gd name="T22" fmla="*/ 2147483647 w 9"/>
              <a:gd name="T23" fmla="*/ 2147483647 h 27"/>
              <a:gd name="T24" fmla="*/ 2147483647 w 9"/>
              <a:gd name="T25" fmla="*/ 2147483647 h 27"/>
              <a:gd name="T26" fmla="*/ 2147483647 w 9"/>
              <a:gd name="T27" fmla="*/ 2147483647 h 27"/>
              <a:gd name="T28" fmla="*/ 2147483647 w 9"/>
              <a:gd name="T29" fmla="*/ 2147483647 h 27"/>
              <a:gd name="T30" fmla="*/ 2147483647 w 9"/>
              <a:gd name="T31" fmla="*/ 2147483647 h 27"/>
              <a:gd name="T32" fmla="*/ 2147483647 w 9"/>
              <a:gd name="T33" fmla="*/ 2147483647 h 27"/>
              <a:gd name="T34" fmla="*/ 2147483647 w 9"/>
              <a:gd name="T35" fmla="*/ 2147483647 h 27"/>
              <a:gd name="T36" fmla="*/ 2147483647 w 9"/>
              <a:gd name="T37" fmla="*/ 214748364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34"/>
          <p:cNvSpPr>
            <a:spLocks/>
          </p:cNvSpPr>
          <p:nvPr/>
        </p:nvSpPr>
        <p:spPr bwMode="auto">
          <a:xfrm>
            <a:off x="1549400" y="2886075"/>
            <a:ext cx="22225" cy="22225"/>
          </a:xfrm>
          <a:custGeom>
            <a:avLst/>
            <a:gdLst>
              <a:gd name="T0" fmla="*/ 2147483647 w 14"/>
              <a:gd name="T1" fmla="*/ 2147483647 h 14"/>
              <a:gd name="T2" fmla="*/ 2147483647 w 14"/>
              <a:gd name="T3" fmla="*/ 2147483647 h 14"/>
              <a:gd name="T4" fmla="*/ 2147483647 w 14"/>
              <a:gd name="T5" fmla="*/ 2147483647 h 14"/>
              <a:gd name="T6" fmla="*/ 2147483647 w 14"/>
              <a:gd name="T7" fmla="*/ 2147483647 h 14"/>
              <a:gd name="T8" fmla="*/ 2147483647 w 14"/>
              <a:gd name="T9" fmla="*/ 2147483647 h 14"/>
              <a:gd name="T10" fmla="*/ 2147483647 w 14"/>
              <a:gd name="T11" fmla="*/ 2147483647 h 14"/>
              <a:gd name="T12" fmla="*/ 2147483647 w 14"/>
              <a:gd name="T13" fmla="*/ 2147483647 h 14"/>
              <a:gd name="T14" fmla="*/ 2147483647 w 14"/>
              <a:gd name="T15" fmla="*/ 2147483647 h 14"/>
              <a:gd name="T16" fmla="*/ 2147483647 w 14"/>
              <a:gd name="T17" fmla="*/ 2147483647 h 14"/>
              <a:gd name="T18" fmla="*/ 2147483647 w 14"/>
              <a:gd name="T19" fmla="*/ 2147483647 h 14"/>
              <a:gd name="T20" fmla="*/ 2147483647 w 14"/>
              <a:gd name="T21" fmla="*/ 2147483647 h 14"/>
              <a:gd name="T22" fmla="*/ 2147483647 w 14"/>
              <a:gd name="T23" fmla="*/ 2147483647 h 14"/>
              <a:gd name="T24" fmla="*/ 2147483647 w 14"/>
              <a:gd name="T25" fmla="*/ 2147483647 h 14"/>
              <a:gd name="T26" fmla="*/ 2147483647 w 14"/>
              <a:gd name="T27" fmla="*/ 2147483647 h 14"/>
              <a:gd name="T28" fmla="*/ 2147483647 w 14"/>
              <a:gd name="T29" fmla="*/ 0 h 14"/>
              <a:gd name="T30" fmla="*/ 2147483647 w 14"/>
              <a:gd name="T31" fmla="*/ 0 h 14"/>
              <a:gd name="T32" fmla="*/ 2147483647 w 14"/>
              <a:gd name="T33" fmla="*/ 0 h 14"/>
              <a:gd name="T34" fmla="*/ 2147483647 w 14"/>
              <a:gd name="T35" fmla="*/ 0 h 14"/>
              <a:gd name="T36" fmla="*/ 2147483647 w 14"/>
              <a:gd name="T37" fmla="*/ 0 h 14"/>
              <a:gd name="T38" fmla="*/ 2147483647 w 14"/>
              <a:gd name="T39" fmla="*/ 2147483647 h 14"/>
              <a:gd name="T40" fmla="*/ 2147483647 w 14"/>
              <a:gd name="T41" fmla="*/ 2147483647 h 14"/>
              <a:gd name="T42" fmla="*/ 2147483647 w 14"/>
              <a:gd name="T43" fmla="*/ 2147483647 h 14"/>
              <a:gd name="T44" fmla="*/ 2147483647 w 14"/>
              <a:gd name="T45" fmla="*/ 2147483647 h 14"/>
              <a:gd name="T46" fmla="*/ 0 w 14"/>
              <a:gd name="T47" fmla="*/ 2147483647 h 14"/>
              <a:gd name="T48" fmla="*/ 0 w 14"/>
              <a:gd name="T49" fmla="*/ 2147483647 h 14"/>
              <a:gd name="T50" fmla="*/ 0 w 14"/>
              <a:gd name="T51" fmla="*/ 2147483647 h 14"/>
              <a:gd name="T52" fmla="*/ 2147483647 w 14"/>
              <a:gd name="T53" fmla="*/ 2147483647 h 14"/>
              <a:gd name="T54" fmla="*/ 2147483647 w 14"/>
              <a:gd name="T55" fmla="*/ 2147483647 h 14"/>
              <a:gd name="T56" fmla="*/ 2147483647 w 14"/>
              <a:gd name="T57" fmla="*/ 2147483647 h 14"/>
              <a:gd name="T58" fmla="*/ 2147483647 w 14"/>
              <a:gd name="T59" fmla="*/ 2147483647 h 14"/>
              <a:gd name="T60" fmla="*/ 2147483647 w 14"/>
              <a:gd name="T61" fmla="*/ 2147483647 h 14"/>
              <a:gd name="T62" fmla="*/ 2147483647 w 14"/>
              <a:gd name="T63" fmla="*/ 2147483647 h 14"/>
              <a:gd name="T64" fmla="*/ 2147483647 w 14"/>
              <a:gd name="T65" fmla="*/ 2147483647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5"/>
          <p:cNvSpPr>
            <a:spLocks/>
          </p:cNvSpPr>
          <p:nvPr/>
        </p:nvSpPr>
        <p:spPr bwMode="auto">
          <a:xfrm>
            <a:off x="1484313" y="2886075"/>
            <a:ext cx="11112" cy="11113"/>
          </a:xfrm>
          <a:custGeom>
            <a:avLst/>
            <a:gdLst>
              <a:gd name="T0" fmla="*/ 2147483647 w 7"/>
              <a:gd name="T1" fmla="*/ 2147483647 h 7"/>
              <a:gd name="T2" fmla="*/ 2147483647 w 7"/>
              <a:gd name="T3" fmla="*/ 2147483647 h 7"/>
              <a:gd name="T4" fmla="*/ 2147483647 w 7"/>
              <a:gd name="T5" fmla="*/ 2147483647 h 7"/>
              <a:gd name="T6" fmla="*/ 2147483647 w 7"/>
              <a:gd name="T7" fmla="*/ 2147483647 h 7"/>
              <a:gd name="T8" fmla="*/ 2147483647 w 7"/>
              <a:gd name="T9" fmla="*/ 2147483647 h 7"/>
              <a:gd name="T10" fmla="*/ 2147483647 w 7"/>
              <a:gd name="T11" fmla="*/ 2147483647 h 7"/>
              <a:gd name="T12" fmla="*/ 2147483647 w 7"/>
              <a:gd name="T13" fmla="*/ 2147483647 h 7"/>
              <a:gd name="T14" fmla="*/ 2147483647 w 7"/>
              <a:gd name="T15" fmla="*/ 0 h 7"/>
              <a:gd name="T16" fmla="*/ 2147483647 w 7"/>
              <a:gd name="T17" fmla="*/ 0 h 7"/>
              <a:gd name="T18" fmla="*/ 2147483647 w 7"/>
              <a:gd name="T19" fmla="*/ 0 h 7"/>
              <a:gd name="T20" fmla="*/ 2147483647 w 7"/>
              <a:gd name="T21" fmla="*/ 2147483647 h 7"/>
              <a:gd name="T22" fmla="*/ 0 w 7"/>
              <a:gd name="T23" fmla="*/ 2147483647 h 7"/>
              <a:gd name="T24" fmla="*/ 0 w 7"/>
              <a:gd name="T25" fmla="*/ 2147483647 h 7"/>
              <a:gd name="T26" fmla="*/ 0 w 7"/>
              <a:gd name="T27" fmla="*/ 2147483647 h 7"/>
              <a:gd name="T28" fmla="*/ 2147483647 w 7"/>
              <a:gd name="T29" fmla="*/ 2147483647 h 7"/>
              <a:gd name="T30" fmla="*/ 2147483647 w 7"/>
              <a:gd name="T31" fmla="*/ 2147483647 h 7"/>
              <a:gd name="T32" fmla="*/ 2147483647 w 7"/>
              <a:gd name="T33" fmla="*/ 2147483647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6"/>
          <p:cNvSpPr>
            <a:spLocks/>
          </p:cNvSpPr>
          <p:nvPr/>
        </p:nvSpPr>
        <p:spPr bwMode="auto">
          <a:xfrm>
            <a:off x="1503363" y="2886075"/>
            <a:ext cx="7937" cy="11113"/>
          </a:xfrm>
          <a:custGeom>
            <a:avLst/>
            <a:gdLst>
              <a:gd name="T0" fmla="*/ 2147483647 w 5"/>
              <a:gd name="T1" fmla="*/ 2147483647 h 7"/>
              <a:gd name="T2" fmla="*/ 2147483647 w 5"/>
              <a:gd name="T3" fmla="*/ 2147483647 h 7"/>
              <a:gd name="T4" fmla="*/ 2147483647 w 5"/>
              <a:gd name="T5" fmla="*/ 2147483647 h 7"/>
              <a:gd name="T6" fmla="*/ 2147483647 w 5"/>
              <a:gd name="T7" fmla="*/ 2147483647 h 7"/>
              <a:gd name="T8" fmla="*/ 2147483647 w 5"/>
              <a:gd name="T9" fmla="*/ 2147483647 h 7"/>
              <a:gd name="T10" fmla="*/ 2147483647 w 5"/>
              <a:gd name="T11" fmla="*/ 2147483647 h 7"/>
              <a:gd name="T12" fmla="*/ 2147483647 w 5"/>
              <a:gd name="T13" fmla="*/ 2147483647 h 7"/>
              <a:gd name="T14" fmla="*/ 2147483647 w 5"/>
              <a:gd name="T15" fmla="*/ 2147483647 h 7"/>
              <a:gd name="T16" fmla="*/ 2147483647 w 5"/>
              <a:gd name="T17" fmla="*/ 0 h 7"/>
              <a:gd name="T18" fmla="*/ 2147483647 w 5"/>
              <a:gd name="T19" fmla="*/ 2147483647 h 7"/>
              <a:gd name="T20" fmla="*/ 2147483647 w 5"/>
              <a:gd name="T21" fmla="*/ 2147483647 h 7"/>
              <a:gd name="T22" fmla="*/ 0 w 5"/>
              <a:gd name="T23" fmla="*/ 2147483647 h 7"/>
              <a:gd name="T24" fmla="*/ 0 w 5"/>
              <a:gd name="T25" fmla="*/ 2147483647 h 7"/>
              <a:gd name="T26" fmla="*/ 0 w 5"/>
              <a:gd name="T27" fmla="*/ 2147483647 h 7"/>
              <a:gd name="T28" fmla="*/ 2147483647 w 5"/>
              <a:gd name="T29" fmla="*/ 2147483647 h 7"/>
              <a:gd name="T30" fmla="*/ 2147483647 w 5"/>
              <a:gd name="T31" fmla="*/ 2147483647 h 7"/>
              <a:gd name="T32" fmla="*/ 2147483647 w 5"/>
              <a:gd name="T33" fmla="*/ 2147483647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7"/>
          <p:cNvSpPr>
            <a:spLocks/>
          </p:cNvSpPr>
          <p:nvPr/>
        </p:nvSpPr>
        <p:spPr bwMode="auto">
          <a:xfrm>
            <a:off x="1430338" y="2740025"/>
            <a:ext cx="30162" cy="146050"/>
          </a:xfrm>
          <a:custGeom>
            <a:avLst/>
            <a:gdLst>
              <a:gd name="T0" fmla="*/ 2147483647 w 19"/>
              <a:gd name="T1" fmla="*/ 2147483647 h 92"/>
              <a:gd name="T2" fmla="*/ 2147483647 w 19"/>
              <a:gd name="T3" fmla="*/ 2147483647 h 92"/>
              <a:gd name="T4" fmla="*/ 2147483647 w 19"/>
              <a:gd name="T5" fmla="*/ 2147483647 h 92"/>
              <a:gd name="T6" fmla="*/ 2147483647 w 19"/>
              <a:gd name="T7" fmla="*/ 2147483647 h 92"/>
              <a:gd name="T8" fmla="*/ 2147483647 w 19"/>
              <a:gd name="T9" fmla="*/ 2147483647 h 92"/>
              <a:gd name="T10" fmla="*/ 0 w 19"/>
              <a:gd name="T11" fmla="*/ 2147483647 h 92"/>
              <a:gd name="T12" fmla="*/ 0 w 19"/>
              <a:gd name="T13" fmla="*/ 2147483647 h 92"/>
              <a:gd name="T14" fmla="*/ 2147483647 w 19"/>
              <a:gd name="T15" fmla="*/ 2147483647 h 92"/>
              <a:gd name="T16" fmla="*/ 2147483647 w 19"/>
              <a:gd name="T17" fmla="*/ 2147483647 h 92"/>
              <a:gd name="T18" fmla="*/ 2147483647 w 19"/>
              <a:gd name="T19" fmla="*/ 2147483647 h 92"/>
              <a:gd name="T20" fmla="*/ 2147483647 w 19"/>
              <a:gd name="T21" fmla="*/ 2147483647 h 92"/>
              <a:gd name="T22" fmla="*/ 2147483647 w 19"/>
              <a:gd name="T23" fmla="*/ 2147483647 h 92"/>
              <a:gd name="T24" fmla="*/ 2147483647 w 19"/>
              <a:gd name="T25" fmla="*/ 2147483647 h 92"/>
              <a:gd name="T26" fmla="*/ 2147483647 w 19"/>
              <a:gd name="T27" fmla="*/ 2147483647 h 92"/>
              <a:gd name="T28" fmla="*/ 2147483647 w 19"/>
              <a:gd name="T29" fmla="*/ 2147483647 h 92"/>
              <a:gd name="T30" fmla="*/ 2147483647 w 19"/>
              <a:gd name="T31" fmla="*/ 2147483647 h 92"/>
              <a:gd name="T32" fmla="*/ 2147483647 w 19"/>
              <a:gd name="T33" fmla="*/ 2147483647 h 92"/>
              <a:gd name="T34" fmla="*/ 2147483647 w 19"/>
              <a:gd name="T35" fmla="*/ 2147483647 h 92"/>
              <a:gd name="T36" fmla="*/ 2147483647 w 19"/>
              <a:gd name="T37" fmla="*/ 2147483647 h 92"/>
              <a:gd name="T38" fmla="*/ 2147483647 w 19"/>
              <a:gd name="T39" fmla="*/ 0 h 92"/>
              <a:gd name="T40" fmla="*/ 2147483647 w 19"/>
              <a:gd name="T41" fmla="*/ 0 h 92"/>
              <a:gd name="T42" fmla="*/ 2147483647 w 19"/>
              <a:gd name="T43" fmla="*/ 0 h 92"/>
              <a:gd name="T44" fmla="*/ 2147483647 w 19"/>
              <a:gd name="T45" fmla="*/ 0 h 92"/>
              <a:gd name="T46" fmla="*/ 2147483647 w 19"/>
              <a:gd name="T47" fmla="*/ 0 h 92"/>
              <a:gd name="T48" fmla="*/ 2147483647 w 19"/>
              <a:gd name="T49" fmla="*/ 0 h 92"/>
              <a:gd name="T50" fmla="*/ 2147483647 w 19"/>
              <a:gd name="T51" fmla="*/ 2147483647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38"/>
          <p:cNvSpPr>
            <a:spLocks/>
          </p:cNvSpPr>
          <p:nvPr/>
        </p:nvSpPr>
        <p:spPr bwMode="auto">
          <a:xfrm>
            <a:off x="1585913" y="2720975"/>
            <a:ext cx="42862" cy="165100"/>
          </a:xfrm>
          <a:custGeom>
            <a:avLst/>
            <a:gdLst>
              <a:gd name="T0" fmla="*/ 2147483647 w 27"/>
              <a:gd name="T1" fmla="*/ 0 h 104"/>
              <a:gd name="T2" fmla="*/ 2147483647 w 27"/>
              <a:gd name="T3" fmla="*/ 2147483647 h 104"/>
              <a:gd name="T4" fmla="*/ 2147483647 w 27"/>
              <a:gd name="T5" fmla="*/ 2147483647 h 104"/>
              <a:gd name="T6" fmla="*/ 2147483647 w 27"/>
              <a:gd name="T7" fmla="*/ 2147483647 h 104"/>
              <a:gd name="T8" fmla="*/ 2147483647 w 27"/>
              <a:gd name="T9" fmla="*/ 2147483647 h 104"/>
              <a:gd name="T10" fmla="*/ 2147483647 w 27"/>
              <a:gd name="T11" fmla="*/ 2147483647 h 104"/>
              <a:gd name="T12" fmla="*/ 2147483647 w 27"/>
              <a:gd name="T13" fmla="*/ 2147483647 h 104"/>
              <a:gd name="T14" fmla="*/ 2147483647 w 27"/>
              <a:gd name="T15" fmla="*/ 2147483647 h 104"/>
              <a:gd name="T16" fmla="*/ 2147483647 w 27"/>
              <a:gd name="T17" fmla="*/ 2147483647 h 104"/>
              <a:gd name="T18" fmla="*/ 2147483647 w 27"/>
              <a:gd name="T19" fmla="*/ 2147483647 h 104"/>
              <a:gd name="T20" fmla="*/ 2147483647 w 27"/>
              <a:gd name="T21" fmla="*/ 2147483647 h 104"/>
              <a:gd name="T22" fmla="*/ 2147483647 w 27"/>
              <a:gd name="T23" fmla="*/ 2147483647 h 104"/>
              <a:gd name="T24" fmla="*/ 2147483647 w 27"/>
              <a:gd name="T25" fmla="*/ 2147483647 h 104"/>
              <a:gd name="T26" fmla="*/ 2147483647 w 27"/>
              <a:gd name="T27" fmla="*/ 2147483647 h 104"/>
              <a:gd name="T28" fmla="*/ 0 w 27"/>
              <a:gd name="T29" fmla="*/ 2147483647 h 104"/>
              <a:gd name="T30" fmla="*/ 2147483647 w 27"/>
              <a:gd name="T31" fmla="*/ 2147483647 h 104"/>
              <a:gd name="T32" fmla="*/ 2147483647 w 27"/>
              <a:gd name="T33" fmla="*/ 2147483647 h 104"/>
              <a:gd name="T34" fmla="*/ 2147483647 w 27"/>
              <a:gd name="T35" fmla="*/ 0 h 104"/>
              <a:gd name="T36" fmla="*/ 2147483647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39"/>
          <p:cNvSpPr>
            <a:spLocks/>
          </p:cNvSpPr>
          <p:nvPr/>
        </p:nvSpPr>
        <p:spPr bwMode="auto">
          <a:xfrm>
            <a:off x="1430338" y="2747963"/>
            <a:ext cx="28575" cy="128587"/>
          </a:xfrm>
          <a:custGeom>
            <a:avLst/>
            <a:gdLst>
              <a:gd name="T0" fmla="*/ 2147483647 w 18"/>
              <a:gd name="T1" fmla="*/ 2147483647 h 81"/>
              <a:gd name="T2" fmla="*/ 2147483647 w 18"/>
              <a:gd name="T3" fmla="*/ 2147483647 h 81"/>
              <a:gd name="T4" fmla="*/ 2147483647 w 18"/>
              <a:gd name="T5" fmla="*/ 2147483647 h 81"/>
              <a:gd name="T6" fmla="*/ 2147483647 w 18"/>
              <a:gd name="T7" fmla="*/ 2147483647 h 81"/>
              <a:gd name="T8" fmla="*/ 2147483647 w 18"/>
              <a:gd name="T9" fmla="*/ 2147483647 h 81"/>
              <a:gd name="T10" fmla="*/ 0 w 18"/>
              <a:gd name="T11" fmla="*/ 2147483647 h 81"/>
              <a:gd name="T12" fmla="*/ 2147483647 w 18"/>
              <a:gd name="T13" fmla="*/ 2147483647 h 81"/>
              <a:gd name="T14" fmla="*/ 2147483647 w 18"/>
              <a:gd name="T15" fmla="*/ 2147483647 h 81"/>
              <a:gd name="T16" fmla="*/ 2147483647 w 18"/>
              <a:gd name="T17" fmla="*/ 2147483647 h 81"/>
              <a:gd name="T18" fmla="*/ 2147483647 w 18"/>
              <a:gd name="T19" fmla="*/ 2147483647 h 81"/>
              <a:gd name="T20" fmla="*/ 2147483647 w 18"/>
              <a:gd name="T21" fmla="*/ 2147483647 h 81"/>
              <a:gd name="T22" fmla="*/ 2147483647 w 18"/>
              <a:gd name="T23" fmla="*/ 2147483647 h 81"/>
              <a:gd name="T24" fmla="*/ 2147483647 w 18"/>
              <a:gd name="T25" fmla="*/ 2147483647 h 81"/>
              <a:gd name="T26" fmla="*/ 2147483647 w 18"/>
              <a:gd name="T27" fmla="*/ 2147483647 h 81"/>
              <a:gd name="T28" fmla="*/ 2147483647 w 18"/>
              <a:gd name="T29" fmla="*/ 2147483647 h 81"/>
              <a:gd name="T30" fmla="*/ 2147483647 w 18"/>
              <a:gd name="T31" fmla="*/ 2147483647 h 81"/>
              <a:gd name="T32" fmla="*/ 2147483647 w 18"/>
              <a:gd name="T33" fmla="*/ 2147483647 h 81"/>
              <a:gd name="T34" fmla="*/ 2147483647 w 18"/>
              <a:gd name="T35" fmla="*/ 2147483647 h 81"/>
              <a:gd name="T36" fmla="*/ 2147483647 w 18"/>
              <a:gd name="T37" fmla="*/ 2147483647 h 81"/>
              <a:gd name="T38" fmla="*/ 2147483647 w 18"/>
              <a:gd name="T39" fmla="*/ 2147483647 h 81"/>
              <a:gd name="T40" fmla="*/ 2147483647 w 18"/>
              <a:gd name="T41" fmla="*/ 2147483647 h 81"/>
              <a:gd name="T42" fmla="*/ 2147483647 w 18"/>
              <a:gd name="T43" fmla="*/ 0 h 81"/>
              <a:gd name="T44" fmla="*/ 2147483647 w 18"/>
              <a:gd name="T45" fmla="*/ 0 h 81"/>
              <a:gd name="T46" fmla="*/ 2147483647 w 18"/>
              <a:gd name="T47" fmla="*/ 2147483647 h 81"/>
              <a:gd name="T48" fmla="*/ 2147483647 w 18"/>
              <a:gd name="T49" fmla="*/ 2147483647 h 81"/>
              <a:gd name="T50" fmla="*/ 2147483647 w 18"/>
              <a:gd name="T51" fmla="*/ 2147483647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0"/>
          <p:cNvSpPr>
            <a:spLocks/>
          </p:cNvSpPr>
          <p:nvPr/>
        </p:nvSpPr>
        <p:spPr bwMode="auto">
          <a:xfrm>
            <a:off x="1431925" y="2755900"/>
            <a:ext cx="22225" cy="109538"/>
          </a:xfrm>
          <a:custGeom>
            <a:avLst/>
            <a:gdLst>
              <a:gd name="T0" fmla="*/ 2147483647 w 14"/>
              <a:gd name="T1" fmla="*/ 2147483647 h 69"/>
              <a:gd name="T2" fmla="*/ 2147483647 w 14"/>
              <a:gd name="T3" fmla="*/ 2147483647 h 69"/>
              <a:gd name="T4" fmla="*/ 2147483647 w 14"/>
              <a:gd name="T5" fmla="*/ 2147483647 h 69"/>
              <a:gd name="T6" fmla="*/ 2147483647 w 14"/>
              <a:gd name="T7" fmla="*/ 2147483647 h 69"/>
              <a:gd name="T8" fmla="*/ 2147483647 w 14"/>
              <a:gd name="T9" fmla="*/ 2147483647 h 69"/>
              <a:gd name="T10" fmla="*/ 0 w 14"/>
              <a:gd name="T11" fmla="*/ 2147483647 h 69"/>
              <a:gd name="T12" fmla="*/ 0 w 14"/>
              <a:gd name="T13" fmla="*/ 2147483647 h 69"/>
              <a:gd name="T14" fmla="*/ 2147483647 w 14"/>
              <a:gd name="T15" fmla="*/ 2147483647 h 69"/>
              <a:gd name="T16" fmla="*/ 2147483647 w 14"/>
              <a:gd name="T17" fmla="*/ 2147483647 h 69"/>
              <a:gd name="T18" fmla="*/ 2147483647 w 14"/>
              <a:gd name="T19" fmla="*/ 2147483647 h 69"/>
              <a:gd name="T20" fmla="*/ 2147483647 w 14"/>
              <a:gd name="T21" fmla="*/ 2147483647 h 69"/>
              <a:gd name="T22" fmla="*/ 2147483647 w 14"/>
              <a:gd name="T23" fmla="*/ 2147483647 h 69"/>
              <a:gd name="T24" fmla="*/ 2147483647 w 14"/>
              <a:gd name="T25" fmla="*/ 2147483647 h 69"/>
              <a:gd name="T26" fmla="*/ 2147483647 w 14"/>
              <a:gd name="T27" fmla="*/ 2147483647 h 69"/>
              <a:gd name="T28" fmla="*/ 2147483647 w 14"/>
              <a:gd name="T29" fmla="*/ 2147483647 h 69"/>
              <a:gd name="T30" fmla="*/ 2147483647 w 14"/>
              <a:gd name="T31" fmla="*/ 2147483647 h 69"/>
              <a:gd name="T32" fmla="*/ 2147483647 w 14"/>
              <a:gd name="T33" fmla="*/ 2147483647 h 69"/>
              <a:gd name="T34" fmla="*/ 2147483647 w 14"/>
              <a:gd name="T35" fmla="*/ 2147483647 h 69"/>
              <a:gd name="T36" fmla="*/ 2147483647 w 14"/>
              <a:gd name="T37" fmla="*/ 2147483647 h 69"/>
              <a:gd name="T38" fmla="*/ 2147483647 w 14"/>
              <a:gd name="T39" fmla="*/ 2147483647 h 69"/>
              <a:gd name="T40" fmla="*/ 2147483647 w 14"/>
              <a:gd name="T41" fmla="*/ 0 h 69"/>
              <a:gd name="T42" fmla="*/ 2147483647 w 14"/>
              <a:gd name="T43" fmla="*/ 0 h 69"/>
              <a:gd name="T44" fmla="*/ 2147483647 w 14"/>
              <a:gd name="T45" fmla="*/ 0 h 69"/>
              <a:gd name="T46" fmla="*/ 2147483647 w 14"/>
              <a:gd name="T47" fmla="*/ 0 h 69"/>
              <a:gd name="T48" fmla="*/ 2147483647 w 14"/>
              <a:gd name="T49" fmla="*/ 2147483647 h 69"/>
              <a:gd name="T50" fmla="*/ 2147483647 w 14"/>
              <a:gd name="T51" fmla="*/ 214748364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1"/>
          <p:cNvSpPr>
            <a:spLocks/>
          </p:cNvSpPr>
          <p:nvPr/>
        </p:nvSpPr>
        <p:spPr bwMode="auto">
          <a:xfrm>
            <a:off x="1433513" y="2765425"/>
            <a:ext cx="19050" cy="90488"/>
          </a:xfrm>
          <a:custGeom>
            <a:avLst/>
            <a:gdLst>
              <a:gd name="T0" fmla="*/ 2147483647 w 12"/>
              <a:gd name="T1" fmla="*/ 2147483647 h 57"/>
              <a:gd name="T2" fmla="*/ 2147483647 w 12"/>
              <a:gd name="T3" fmla="*/ 2147483647 h 57"/>
              <a:gd name="T4" fmla="*/ 2147483647 w 12"/>
              <a:gd name="T5" fmla="*/ 2147483647 h 57"/>
              <a:gd name="T6" fmla="*/ 2147483647 w 12"/>
              <a:gd name="T7" fmla="*/ 2147483647 h 57"/>
              <a:gd name="T8" fmla="*/ 0 w 12"/>
              <a:gd name="T9" fmla="*/ 2147483647 h 57"/>
              <a:gd name="T10" fmla="*/ 0 w 12"/>
              <a:gd name="T11" fmla="*/ 2147483647 h 57"/>
              <a:gd name="T12" fmla="*/ 0 w 12"/>
              <a:gd name="T13" fmla="*/ 2147483647 h 57"/>
              <a:gd name="T14" fmla="*/ 2147483647 w 12"/>
              <a:gd name="T15" fmla="*/ 2147483647 h 57"/>
              <a:gd name="T16" fmla="*/ 2147483647 w 12"/>
              <a:gd name="T17" fmla="*/ 2147483647 h 57"/>
              <a:gd name="T18" fmla="*/ 2147483647 w 12"/>
              <a:gd name="T19" fmla="*/ 2147483647 h 57"/>
              <a:gd name="T20" fmla="*/ 2147483647 w 12"/>
              <a:gd name="T21" fmla="*/ 2147483647 h 57"/>
              <a:gd name="T22" fmla="*/ 2147483647 w 12"/>
              <a:gd name="T23" fmla="*/ 2147483647 h 57"/>
              <a:gd name="T24" fmla="*/ 2147483647 w 12"/>
              <a:gd name="T25" fmla="*/ 2147483647 h 57"/>
              <a:gd name="T26" fmla="*/ 2147483647 w 12"/>
              <a:gd name="T27" fmla="*/ 2147483647 h 57"/>
              <a:gd name="T28" fmla="*/ 2147483647 w 12"/>
              <a:gd name="T29" fmla="*/ 2147483647 h 57"/>
              <a:gd name="T30" fmla="*/ 2147483647 w 12"/>
              <a:gd name="T31" fmla="*/ 2147483647 h 57"/>
              <a:gd name="T32" fmla="*/ 2147483647 w 12"/>
              <a:gd name="T33" fmla="*/ 2147483647 h 57"/>
              <a:gd name="T34" fmla="*/ 2147483647 w 12"/>
              <a:gd name="T35" fmla="*/ 0 h 57"/>
              <a:gd name="T36" fmla="*/ 2147483647 w 12"/>
              <a:gd name="T37" fmla="*/ 0 h 57"/>
              <a:gd name="T38" fmla="*/ 2147483647 w 12"/>
              <a:gd name="T39" fmla="*/ 0 h 57"/>
              <a:gd name="T40" fmla="*/ 2147483647 w 12"/>
              <a:gd name="T41" fmla="*/ 0 h 57"/>
              <a:gd name="T42" fmla="*/ 2147483647 w 12"/>
              <a:gd name="T43" fmla="*/ 0 h 57"/>
              <a:gd name="T44" fmla="*/ 2147483647 w 12"/>
              <a:gd name="T45" fmla="*/ 0 h 57"/>
              <a:gd name="T46" fmla="*/ 2147483647 w 12"/>
              <a:gd name="T47" fmla="*/ 0 h 57"/>
              <a:gd name="T48" fmla="*/ 2147483647 w 12"/>
              <a:gd name="T49" fmla="*/ 0 h 57"/>
              <a:gd name="T50" fmla="*/ 2147483647 w 12"/>
              <a:gd name="T51" fmla="*/ 214748364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2"/>
          <p:cNvSpPr>
            <a:spLocks/>
          </p:cNvSpPr>
          <p:nvPr/>
        </p:nvSpPr>
        <p:spPr bwMode="auto">
          <a:xfrm>
            <a:off x="1433513" y="2773363"/>
            <a:ext cx="15875" cy="71437"/>
          </a:xfrm>
          <a:custGeom>
            <a:avLst/>
            <a:gdLst>
              <a:gd name="T0" fmla="*/ 2147483647 w 10"/>
              <a:gd name="T1" fmla="*/ 2147483647 h 45"/>
              <a:gd name="T2" fmla="*/ 2147483647 w 10"/>
              <a:gd name="T3" fmla="*/ 2147483647 h 45"/>
              <a:gd name="T4" fmla="*/ 2147483647 w 10"/>
              <a:gd name="T5" fmla="*/ 2147483647 h 45"/>
              <a:gd name="T6" fmla="*/ 2147483647 w 10"/>
              <a:gd name="T7" fmla="*/ 2147483647 h 45"/>
              <a:gd name="T8" fmla="*/ 2147483647 w 10"/>
              <a:gd name="T9" fmla="*/ 2147483647 h 45"/>
              <a:gd name="T10" fmla="*/ 0 w 10"/>
              <a:gd name="T11" fmla="*/ 2147483647 h 45"/>
              <a:gd name="T12" fmla="*/ 0 w 10"/>
              <a:gd name="T13" fmla="*/ 2147483647 h 45"/>
              <a:gd name="T14" fmla="*/ 2147483647 w 10"/>
              <a:gd name="T15" fmla="*/ 2147483647 h 45"/>
              <a:gd name="T16" fmla="*/ 2147483647 w 10"/>
              <a:gd name="T17" fmla="*/ 2147483647 h 45"/>
              <a:gd name="T18" fmla="*/ 2147483647 w 10"/>
              <a:gd name="T19" fmla="*/ 2147483647 h 45"/>
              <a:gd name="T20" fmla="*/ 2147483647 w 10"/>
              <a:gd name="T21" fmla="*/ 2147483647 h 45"/>
              <a:gd name="T22" fmla="*/ 2147483647 w 10"/>
              <a:gd name="T23" fmla="*/ 2147483647 h 45"/>
              <a:gd name="T24" fmla="*/ 2147483647 w 10"/>
              <a:gd name="T25" fmla="*/ 2147483647 h 45"/>
              <a:gd name="T26" fmla="*/ 2147483647 w 10"/>
              <a:gd name="T27" fmla="*/ 2147483647 h 45"/>
              <a:gd name="T28" fmla="*/ 2147483647 w 10"/>
              <a:gd name="T29" fmla="*/ 2147483647 h 45"/>
              <a:gd name="T30" fmla="*/ 2147483647 w 10"/>
              <a:gd name="T31" fmla="*/ 2147483647 h 45"/>
              <a:gd name="T32" fmla="*/ 2147483647 w 10"/>
              <a:gd name="T33" fmla="*/ 2147483647 h 45"/>
              <a:gd name="T34" fmla="*/ 2147483647 w 10"/>
              <a:gd name="T35" fmla="*/ 2147483647 h 45"/>
              <a:gd name="T36" fmla="*/ 2147483647 w 10"/>
              <a:gd name="T37" fmla="*/ 2147483647 h 45"/>
              <a:gd name="T38" fmla="*/ 2147483647 w 10"/>
              <a:gd name="T39" fmla="*/ 2147483647 h 45"/>
              <a:gd name="T40" fmla="*/ 2147483647 w 10"/>
              <a:gd name="T41" fmla="*/ 2147483647 h 45"/>
              <a:gd name="T42" fmla="*/ 2147483647 w 10"/>
              <a:gd name="T43" fmla="*/ 0 h 45"/>
              <a:gd name="T44" fmla="*/ 2147483647 w 10"/>
              <a:gd name="T45" fmla="*/ 0 h 45"/>
              <a:gd name="T46" fmla="*/ 2147483647 w 10"/>
              <a:gd name="T47" fmla="*/ 2147483647 h 45"/>
              <a:gd name="T48" fmla="*/ 2147483647 w 10"/>
              <a:gd name="T49" fmla="*/ 2147483647 h 45"/>
              <a:gd name="T50" fmla="*/ 2147483647 w 10"/>
              <a:gd name="T51" fmla="*/ 214748364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3"/>
          <p:cNvSpPr>
            <a:spLocks/>
          </p:cNvSpPr>
          <p:nvPr/>
        </p:nvSpPr>
        <p:spPr bwMode="auto">
          <a:xfrm>
            <a:off x="1436688" y="2782888"/>
            <a:ext cx="11112" cy="53975"/>
          </a:xfrm>
          <a:custGeom>
            <a:avLst/>
            <a:gdLst>
              <a:gd name="T0" fmla="*/ 2147483647 w 7"/>
              <a:gd name="T1" fmla="*/ 2147483647 h 34"/>
              <a:gd name="T2" fmla="*/ 2147483647 w 7"/>
              <a:gd name="T3" fmla="*/ 2147483647 h 34"/>
              <a:gd name="T4" fmla="*/ 2147483647 w 7"/>
              <a:gd name="T5" fmla="*/ 2147483647 h 34"/>
              <a:gd name="T6" fmla="*/ 0 w 7"/>
              <a:gd name="T7" fmla="*/ 2147483647 h 34"/>
              <a:gd name="T8" fmla="*/ 0 w 7"/>
              <a:gd name="T9" fmla="*/ 2147483647 h 34"/>
              <a:gd name="T10" fmla="*/ 0 w 7"/>
              <a:gd name="T11" fmla="*/ 2147483647 h 34"/>
              <a:gd name="T12" fmla="*/ 0 w 7"/>
              <a:gd name="T13" fmla="*/ 2147483647 h 34"/>
              <a:gd name="T14" fmla="*/ 0 w 7"/>
              <a:gd name="T15" fmla="*/ 2147483647 h 34"/>
              <a:gd name="T16" fmla="*/ 2147483647 w 7"/>
              <a:gd name="T17" fmla="*/ 2147483647 h 34"/>
              <a:gd name="T18" fmla="*/ 2147483647 w 7"/>
              <a:gd name="T19" fmla="*/ 2147483647 h 34"/>
              <a:gd name="T20" fmla="*/ 2147483647 w 7"/>
              <a:gd name="T21" fmla="*/ 2147483647 h 34"/>
              <a:gd name="T22" fmla="*/ 2147483647 w 7"/>
              <a:gd name="T23" fmla="*/ 2147483647 h 34"/>
              <a:gd name="T24" fmla="*/ 2147483647 w 7"/>
              <a:gd name="T25" fmla="*/ 2147483647 h 34"/>
              <a:gd name="T26" fmla="*/ 2147483647 w 7"/>
              <a:gd name="T27" fmla="*/ 2147483647 h 34"/>
              <a:gd name="T28" fmla="*/ 2147483647 w 7"/>
              <a:gd name="T29" fmla="*/ 2147483647 h 34"/>
              <a:gd name="T30" fmla="*/ 2147483647 w 7"/>
              <a:gd name="T31" fmla="*/ 2147483647 h 34"/>
              <a:gd name="T32" fmla="*/ 2147483647 w 7"/>
              <a:gd name="T33" fmla="*/ 2147483647 h 34"/>
              <a:gd name="T34" fmla="*/ 2147483647 w 7"/>
              <a:gd name="T35" fmla="*/ 2147483647 h 34"/>
              <a:gd name="T36" fmla="*/ 2147483647 w 7"/>
              <a:gd name="T37" fmla="*/ 2147483647 h 34"/>
              <a:gd name="T38" fmla="*/ 2147483647 w 7"/>
              <a:gd name="T39" fmla="*/ 0 h 34"/>
              <a:gd name="T40" fmla="*/ 2147483647 w 7"/>
              <a:gd name="T41" fmla="*/ 0 h 34"/>
              <a:gd name="T42" fmla="*/ 2147483647 w 7"/>
              <a:gd name="T43" fmla="*/ 0 h 34"/>
              <a:gd name="T44" fmla="*/ 2147483647 w 7"/>
              <a:gd name="T45" fmla="*/ 0 h 34"/>
              <a:gd name="T46" fmla="*/ 2147483647 w 7"/>
              <a:gd name="T47" fmla="*/ 0 h 34"/>
              <a:gd name="T48" fmla="*/ 2147483647 w 7"/>
              <a:gd name="T49" fmla="*/ 0 h 34"/>
              <a:gd name="T50" fmla="*/ 2147483647 w 7"/>
              <a:gd name="T51" fmla="*/ 2147483647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4"/>
          <p:cNvSpPr>
            <a:spLocks/>
          </p:cNvSpPr>
          <p:nvPr/>
        </p:nvSpPr>
        <p:spPr bwMode="auto">
          <a:xfrm>
            <a:off x="1587500" y="2730500"/>
            <a:ext cx="38100" cy="144463"/>
          </a:xfrm>
          <a:custGeom>
            <a:avLst/>
            <a:gdLst>
              <a:gd name="T0" fmla="*/ 2147483647 w 24"/>
              <a:gd name="T1" fmla="*/ 2147483647 h 91"/>
              <a:gd name="T2" fmla="*/ 2147483647 w 24"/>
              <a:gd name="T3" fmla="*/ 2147483647 h 91"/>
              <a:gd name="T4" fmla="*/ 2147483647 w 24"/>
              <a:gd name="T5" fmla="*/ 2147483647 h 91"/>
              <a:gd name="T6" fmla="*/ 2147483647 w 24"/>
              <a:gd name="T7" fmla="*/ 2147483647 h 91"/>
              <a:gd name="T8" fmla="*/ 2147483647 w 24"/>
              <a:gd name="T9" fmla="*/ 2147483647 h 91"/>
              <a:gd name="T10" fmla="*/ 2147483647 w 24"/>
              <a:gd name="T11" fmla="*/ 2147483647 h 91"/>
              <a:gd name="T12" fmla="*/ 2147483647 w 24"/>
              <a:gd name="T13" fmla="*/ 2147483647 h 91"/>
              <a:gd name="T14" fmla="*/ 2147483647 w 24"/>
              <a:gd name="T15" fmla="*/ 2147483647 h 91"/>
              <a:gd name="T16" fmla="*/ 2147483647 w 24"/>
              <a:gd name="T17" fmla="*/ 2147483647 h 91"/>
              <a:gd name="T18" fmla="*/ 2147483647 w 24"/>
              <a:gd name="T19" fmla="*/ 2147483647 h 91"/>
              <a:gd name="T20" fmla="*/ 2147483647 w 24"/>
              <a:gd name="T21" fmla="*/ 2147483647 h 91"/>
              <a:gd name="T22" fmla="*/ 2147483647 w 24"/>
              <a:gd name="T23" fmla="*/ 2147483647 h 91"/>
              <a:gd name="T24" fmla="*/ 2147483647 w 24"/>
              <a:gd name="T25" fmla="*/ 2147483647 h 91"/>
              <a:gd name="T26" fmla="*/ 0 w 24"/>
              <a:gd name="T27" fmla="*/ 2147483647 h 91"/>
              <a:gd name="T28" fmla="*/ 0 w 24"/>
              <a:gd name="T29" fmla="*/ 2147483647 h 91"/>
              <a:gd name="T30" fmla="*/ 2147483647 w 24"/>
              <a:gd name="T31" fmla="*/ 2147483647 h 91"/>
              <a:gd name="T32" fmla="*/ 2147483647 w 24"/>
              <a:gd name="T33" fmla="*/ 2147483647 h 91"/>
              <a:gd name="T34" fmla="*/ 2147483647 w 24"/>
              <a:gd name="T35" fmla="*/ 0 h 91"/>
              <a:gd name="T36" fmla="*/ 2147483647 w 24"/>
              <a:gd name="T37" fmla="*/ 214748364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5"/>
          <p:cNvSpPr>
            <a:spLocks/>
          </p:cNvSpPr>
          <p:nvPr/>
        </p:nvSpPr>
        <p:spPr bwMode="auto">
          <a:xfrm>
            <a:off x="1589088" y="2741613"/>
            <a:ext cx="30162" cy="122237"/>
          </a:xfrm>
          <a:custGeom>
            <a:avLst/>
            <a:gdLst>
              <a:gd name="T0" fmla="*/ 2147483647 w 19"/>
              <a:gd name="T1" fmla="*/ 0 h 77"/>
              <a:gd name="T2" fmla="*/ 2147483647 w 19"/>
              <a:gd name="T3" fmla="*/ 2147483647 h 77"/>
              <a:gd name="T4" fmla="*/ 2147483647 w 19"/>
              <a:gd name="T5" fmla="*/ 2147483647 h 77"/>
              <a:gd name="T6" fmla="*/ 2147483647 w 19"/>
              <a:gd name="T7" fmla="*/ 2147483647 h 77"/>
              <a:gd name="T8" fmla="*/ 2147483647 w 19"/>
              <a:gd name="T9" fmla="*/ 2147483647 h 77"/>
              <a:gd name="T10" fmla="*/ 2147483647 w 19"/>
              <a:gd name="T11" fmla="*/ 2147483647 h 77"/>
              <a:gd name="T12" fmla="*/ 2147483647 w 19"/>
              <a:gd name="T13" fmla="*/ 2147483647 h 77"/>
              <a:gd name="T14" fmla="*/ 2147483647 w 19"/>
              <a:gd name="T15" fmla="*/ 2147483647 h 77"/>
              <a:gd name="T16" fmla="*/ 2147483647 w 19"/>
              <a:gd name="T17" fmla="*/ 2147483647 h 77"/>
              <a:gd name="T18" fmla="*/ 2147483647 w 19"/>
              <a:gd name="T19" fmla="*/ 2147483647 h 77"/>
              <a:gd name="T20" fmla="*/ 2147483647 w 19"/>
              <a:gd name="T21" fmla="*/ 2147483647 h 77"/>
              <a:gd name="T22" fmla="*/ 2147483647 w 19"/>
              <a:gd name="T23" fmla="*/ 2147483647 h 77"/>
              <a:gd name="T24" fmla="*/ 2147483647 w 19"/>
              <a:gd name="T25" fmla="*/ 2147483647 h 77"/>
              <a:gd name="T26" fmla="*/ 0 w 19"/>
              <a:gd name="T27" fmla="*/ 2147483647 h 77"/>
              <a:gd name="T28" fmla="*/ 0 w 19"/>
              <a:gd name="T29" fmla="*/ 2147483647 h 77"/>
              <a:gd name="T30" fmla="*/ 0 w 19"/>
              <a:gd name="T31" fmla="*/ 2147483647 h 77"/>
              <a:gd name="T32" fmla="*/ 2147483647 w 19"/>
              <a:gd name="T33" fmla="*/ 2147483647 h 77"/>
              <a:gd name="T34" fmla="*/ 2147483647 w 19"/>
              <a:gd name="T35" fmla="*/ 0 h 77"/>
              <a:gd name="T36" fmla="*/ 2147483647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146"/>
          <p:cNvSpPr>
            <a:spLocks/>
          </p:cNvSpPr>
          <p:nvPr/>
        </p:nvSpPr>
        <p:spPr bwMode="auto">
          <a:xfrm>
            <a:off x="1592263" y="2751138"/>
            <a:ext cx="23812" cy="101600"/>
          </a:xfrm>
          <a:custGeom>
            <a:avLst/>
            <a:gdLst>
              <a:gd name="T0" fmla="*/ 2147483647 w 15"/>
              <a:gd name="T1" fmla="*/ 0 h 64"/>
              <a:gd name="T2" fmla="*/ 2147483647 w 15"/>
              <a:gd name="T3" fmla="*/ 2147483647 h 64"/>
              <a:gd name="T4" fmla="*/ 2147483647 w 15"/>
              <a:gd name="T5" fmla="*/ 2147483647 h 64"/>
              <a:gd name="T6" fmla="*/ 2147483647 w 15"/>
              <a:gd name="T7" fmla="*/ 2147483647 h 64"/>
              <a:gd name="T8" fmla="*/ 2147483647 w 15"/>
              <a:gd name="T9" fmla="*/ 2147483647 h 64"/>
              <a:gd name="T10" fmla="*/ 2147483647 w 15"/>
              <a:gd name="T11" fmla="*/ 2147483647 h 64"/>
              <a:gd name="T12" fmla="*/ 2147483647 w 15"/>
              <a:gd name="T13" fmla="*/ 2147483647 h 64"/>
              <a:gd name="T14" fmla="*/ 2147483647 w 15"/>
              <a:gd name="T15" fmla="*/ 2147483647 h 64"/>
              <a:gd name="T16" fmla="*/ 2147483647 w 15"/>
              <a:gd name="T17" fmla="*/ 2147483647 h 64"/>
              <a:gd name="T18" fmla="*/ 2147483647 w 15"/>
              <a:gd name="T19" fmla="*/ 2147483647 h 64"/>
              <a:gd name="T20" fmla="*/ 2147483647 w 15"/>
              <a:gd name="T21" fmla="*/ 2147483647 h 64"/>
              <a:gd name="T22" fmla="*/ 2147483647 w 15"/>
              <a:gd name="T23" fmla="*/ 2147483647 h 64"/>
              <a:gd name="T24" fmla="*/ 0 w 15"/>
              <a:gd name="T25" fmla="*/ 2147483647 h 64"/>
              <a:gd name="T26" fmla="*/ 0 w 15"/>
              <a:gd name="T27" fmla="*/ 2147483647 h 64"/>
              <a:gd name="T28" fmla="*/ 0 w 15"/>
              <a:gd name="T29" fmla="*/ 2147483647 h 64"/>
              <a:gd name="T30" fmla="*/ 0 w 15"/>
              <a:gd name="T31" fmla="*/ 2147483647 h 64"/>
              <a:gd name="T32" fmla="*/ 2147483647 w 15"/>
              <a:gd name="T33" fmla="*/ 2147483647 h 64"/>
              <a:gd name="T34" fmla="*/ 2147483647 w 15"/>
              <a:gd name="T35" fmla="*/ 0 h 64"/>
              <a:gd name="T36" fmla="*/ 2147483647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7"/>
          <p:cNvSpPr>
            <a:spLocks/>
          </p:cNvSpPr>
          <p:nvPr/>
        </p:nvSpPr>
        <p:spPr bwMode="auto">
          <a:xfrm>
            <a:off x="1592263" y="2760663"/>
            <a:ext cx="19050" cy="80962"/>
          </a:xfrm>
          <a:custGeom>
            <a:avLst/>
            <a:gdLst>
              <a:gd name="T0" fmla="*/ 2147483647 w 12"/>
              <a:gd name="T1" fmla="*/ 2147483647 h 51"/>
              <a:gd name="T2" fmla="*/ 2147483647 w 12"/>
              <a:gd name="T3" fmla="*/ 2147483647 h 51"/>
              <a:gd name="T4" fmla="*/ 2147483647 w 12"/>
              <a:gd name="T5" fmla="*/ 2147483647 h 51"/>
              <a:gd name="T6" fmla="*/ 2147483647 w 12"/>
              <a:gd name="T7" fmla="*/ 2147483647 h 51"/>
              <a:gd name="T8" fmla="*/ 2147483647 w 12"/>
              <a:gd name="T9" fmla="*/ 2147483647 h 51"/>
              <a:gd name="T10" fmla="*/ 2147483647 w 12"/>
              <a:gd name="T11" fmla="*/ 2147483647 h 51"/>
              <a:gd name="T12" fmla="*/ 2147483647 w 12"/>
              <a:gd name="T13" fmla="*/ 2147483647 h 51"/>
              <a:gd name="T14" fmla="*/ 2147483647 w 12"/>
              <a:gd name="T15" fmla="*/ 2147483647 h 51"/>
              <a:gd name="T16" fmla="*/ 2147483647 w 12"/>
              <a:gd name="T17" fmla="*/ 2147483647 h 51"/>
              <a:gd name="T18" fmla="*/ 2147483647 w 12"/>
              <a:gd name="T19" fmla="*/ 2147483647 h 51"/>
              <a:gd name="T20" fmla="*/ 2147483647 w 12"/>
              <a:gd name="T21" fmla="*/ 2147483647 h 51"/>
              <a:gd name="T22" fmla="*/ 2147483647 w 12"/>
              <a:gd name="T23" fmla="*/ 2147483647 h 51"/>
              <a:gd name="T24" fmla="*/ 2147483647 w 12"/>
              <a:gd name="T25" fmla="*/ 2147483647 h 51"/>
              <a:gd name="T26" fmla="*/ 2147483647 w 12"/>
              <a:gd name="T27" fmla="*/ 2147483647 h 51"/>
              <a:gd name="T28" fmla="*/ 0 w 12"/>
              <a:gd name="T29" fmla="*/ 2147483647 h 51"/>
              <a:gd name="T30" fmla="*/ 2147483647 w 12"/>
              <a:gd name="T31" fmla="*/ 2147483647 h 51"/>
              <a:gd name="T32" fmla="*/ 2147483647 w 12"/>
              <a:gd name="T33" fmla="*/ 2147483647 h 51"/>
              <a:gd name="T34" fmla="*/ 2147483647 w 12"/>
              <a:gd name="T35" fmla="*/ 0 h 51"/>
              <a:gd name="T36" fmla="*/ 2147483647 w 12"/>
              <a:gd name="T37" fmla="*/ 2147483647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148"/>
          <p:cNvSpPr>
            <a:spLocks/>
          </p:cNvSpPr>
          <p:nvPr/>
        </p:nvSpPr>
        <p:spPr bwMode="auto">
          <a:xfrm>
            <a:off x="1593850" y="2771775"/>
            <a:ext cx="14288" cy="58738"/>
          </a:xfrm>
          <a:custGeom>
            <a:avLst/>
            <a:gdLst>
              <a:gd name="T0" fmla="*/ 2147483647 w 9"/>
              <a:gd name="T1" fmla="*/ 0 h 37"/>
              <a:gd name="T2" fmla="*/ 2147483647 w 9"/>
              <a:gd name="T3" fmla="*/ 0 h 37"/>
              <a:gd name="T4" fmla="*/ 2147483647 w 9"/>
              <a:gd name="T5" fmla="*/ 2147483647 h 37"/>
              <a:gd name="T6" fmla="*/ 2147483647 w 9"/>
              <a:gd name="T7" fmla="*/ 2147483647 h 37"/>
              <a:gd name="T8" fmla="*/ 2147483647 w 9"/>
              <a:gd name="T9" fmla="*/ 2147483647 h 37"/>
              <a:gd name="T10" fmla="*/ 2147483647 w 9"/>
              <a:gd name="T11" fmla="*/ 2147483647 h 37"/>
              <a:gd name="T12" fmla="*/ 2147483647 w 9"/>
              <a:gd name="T13" fmla="*/ 2147483647 h 37"/>
              <a:gd name="T14" fmla="*/ 2147483647 w 9"/>
              <a:gd name="T15" fmla="*/ 2147483647 h 37"/>
              <a:gd name="T16" fmla="*/ 2147483647 w 9"/>
              <a:gd name="T17" fmla="*/ 2147483647 h 37"/>
              <a:gd name="T18" fmla="*/ 2147483647 w 9"/>
              <a:gd name="T19" fmla="*/ 2147483647 h 37"/>
              <a:gd name="T20" fmla="*/ 2147483647 w 9"/>
              <a:gd name="T21" fmla="*/ 2147483647 h 37"/>
              <a:gd name="T22" fmla="*/ 2147483647 w 9"/>
              <a:gd name="T23" fmla="*/ 2147483647 h 37"/>
              <a:gd name="T24" fmla="*/ 2147483647 w 9"/>
              <a:gd name="T25" fmla="*/ 2147483647 h 37"/>
              <a:gd name="T26" fmla="*/ 0 w 9"/>
              <a:gd name="T27" fmla="*/ 2147483647 h 37"/>
              <a:gd name="T28" fmla="*/ 0 w 9"/>
              <a:gd name="T29" fmla="*/ 2147483647 h 37"/>
              <a:gd name="T30" fmla="*/ 0 w 9"/>
              <a:gd name="T31" fmla="*/ 2147483647 h 37"/>
              <a:gd name="T32" fmla="*/ 2147483647 w 9"/>
              <a:gd name="T33" fmla="*/ 2147483647 h 37"/>
              <a:gd name="T34" fmla="*/ 2147483647 w 9"/>
              <a:gd name="T35" fmla="*/ 0 h 37"/>
              <a:gd name="T36" fmla="*/ 2147483647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Rectangle 149"/>
          <p:cNvSpPr>
            <a:spLocks noChangeArrowheads="1"/>
          </p:cNvSpPr>
          <p:nvPr/>
        </p:nvSpPr>
        <p:spPr bwMode="auto">
          <a:xfrm>
            <a:off x="1398588" y="2755900"/>
            <a:ext cx="6350" cy="1873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150"/>
          <p:cNvSpPr>
            <a:spLocks/>
          </p:cNvSpPr>
          <p:nvPr/>
        </p:nvSpPr>
        <p:spPr bwMode="auto">
          <a:xfrm>
            <a:off x="1465263" y="2752725"/>
            <a:ext cx="73025" cy="87313"/>
          </a:xfrm>
          <a:custGeom>
            <a:avLst/>
            <a:gdLst>
              <a:gd name="T0" fmla="*/ 2147483647 w 46"/>
              <a:gd name="T1" fmla="*/ 2147483647 h 55"/>
              <a:gd name="T2" fmla="*/ 2147483647 w 46"/>
              <a:gd name="T3" fmla="*/ 2147483647 h 55"/>
              <a:gd name="T4" fmla="*/ 2147483647 w 46"/>
              <a:gd name="T5" fmla="*/ 2147483647 h 55"/>
              <a:gd name="T6" fmla="*/ 2147483647 w 46"/>
              <a:gd name="T7" fmla="*/ 2147483647 h 55"/>
              <a:gd name="T8" fmla="*/ 0 w 46"/>
              <a:gd name="T9" fmla="*/ 2147483647 h 55"/>
              <a:gd name="T10" fmla="*/ 0 w 46"/>
              <a:gd name="T11" fmla="*/ 2147483647 h 55"/>
              <a:gd name="T12" fmla="*/ 0 w 46"/>
              <a:gd name="T13" fmla="*/ 2147483647 h 55"/>
              <a:gd name="T14" fmla="*/ 0 w 46"/>
              <a:gd name="T15" fmla="*/ 2147483647 h 55"/>
              <a:gd name="T16" fmla="*/ 2147483647 w 46"/>
              <a:gd name="T17" fmla="*/ 2147483647 h 55"/>
              <a:gd name="T18" fmla="*/ 2147483647 w 46"/>
              <a:gd name="T19" fmla="*/ 2147483647 h 55"/>
              <a:gd name="T20" fmla="*/ 2147483647 w 46"/>
              <a:gd name="T21" fmla="*/ 2147483647 h 55"/>
              <a:gd name="T22" fmla="*/ 2147483647 w 46"/>
              <a:gd name="T23" fmla="*/ 2147483647 h 55"/>
              <a:gd name="T24" fmla="*/ 2147483647 w 46"/>
              <a:gd name="T25" fmla="*/ 2147483647 h 55"/>
              <a:gd name="T26" fmla="*/ 2147483647 w 46"/>
              <a:gd name="T27" fmla="*/ 2147483647 h 55"/>
              <a:gd name="T28" fmla="*/ 2147483647 w 46"/>
              <a:gd name="T29" fmla="*/ 2147483647 h 55"/>
              <a:gd name="T30" fmla="*/ 2147483647 w 46"/>
              <a:gd name="T31" fmla="*/ 2147483647 h 55"/>
              <a:gd name="T32" fmla="*/ 2147483647 w 46"/>
              <a:gd name="T33" fmla="*/ 2147483647 h 55"/>
              <a:gd name="T34" fmla="*/ 2147483647 w 46"/>
              <a:gd name="T35" fmla="*/ 2147483647 h 55"/>
              <a:gd name="T36" fmla="*/ 2147483647 w 46"/>
              <a:gd name="T37" fmla="*/ 2147483647 h 55"/>
              <a:gd name="T38" fmla="*/ 2147483647 w 46"/>
              <a:gd name="T39" fmla="*/ 2147483647 h 55"/>
              <a:gd name="T40" fmla="*/ 2147483647 w 46"/>
              <a:gd name="T41" fmla="*/ 2147483647 h 55"/>
              <a:gd name="T42" fmla="*/ 2147483647 w 46"/>
              <a:gd name="T43" fmla="*/ 2147483647 h 55"/>
              <a:gd name="T44" fmla="*/ 2147483647 w 46"/>
              <a:gd name="T45" fmla="*/ 2147483647 h 55"/>
              <a:gd name="T46" fmla="*/ 2147483647 w 46"/>
              <a:gd name="T47" fmla="*/ 2147483647 h 55"/>
              <a:gd name="T48" fmla="*/ 2147483647 w 46"/>
              <a:gd name="T49" fmla="*/ 2147483647 h 55"/>
              <a:gd name="T50" fmla="*/ 2147483647 w 46"/>
              <a:gd name="T51" fmla="*/ 2147483647 h 55"/>
              <a:gd name="T52" fmla="*/ 2147483647 w 46"/>
              <a:gd name="T53" fmla="*/ 2147483647 h 55"/>
              <a:gd name="T54" fmla="*/ 2147483647 w 46"/>
              <a:gd name="T55" fmla="*/ 2147483647 h 55"/>
              <a:gd name="T56" fmla="*/ 2147483647 w 46"/>
              <a:gd name="T57" fmla="*/ 2147483647 h 55"/>
              <a:gd name="T58" fmla="*/ 2147483647 w 46"/>
              <a:gd name="T59" fmla="*/ 2147483647 h 55"/>
              <a:gd name="T60" fmla="*/ 2147483647 w 46"/>
              <a:gd name="T61" fmla="*/ 2147483647 h 55"/>
              <a:gd name="T62" fmla="*/ 2147483647 w 46"/>
              <a:gd name="T63" fmla="*/ 2147483647 h 55"/>
              <a:gd name="T64" fmla="*/ 2147483647 w 46"/>
              <a:gd name="T65" fmla="*/ 2147483647 h 55"/>
              <a:gd name="T66" fmla="*/ 2147483647 w 46"/>
              <a:gd name="T67" fmla="*/ 2147483647 h 55"/>
              <a:gd name="T68" fmla="*/ 2147483647 w 46"/>
              <a:gd name="T69" fmla="*/ 2147483647 h 55"/>
              <a:gd name="T70" fmla="*/ 2147483647 w 46"/>
              <a:gd name="T71" fmla="*/ 2147483647 h 55"/>
              <a:gd name="T72" fmla="*/ 2147483647 w 46"/>
              <a:gd name="T73" fmla="*/ 2147483647 h 55"/>
              <a:gd name="T74" fmla="*/ 2147483647 w 46"/>
              <a:gd name="T75" fmla="*/ 2147483647 h 55"/>
              <a:gd name="T76" fmla="*/ 2147483647 w 46"/>
              <a:gd name="T77" fmla="*/ 2147483647 h 55"/>
              <a:gd name="T78" fmla="*/ 2147483647 w 46"/>
              <a:gd name="T79" fmla="*/ 2147483647 h 55"/>
              <a:gd name="T80" fmla="*/ 2147483647 w 46"/>
              <a:gd name="T81" fmla="*/ 2147483647 h 55"/>
              <a:gd name="T82" fmla="*/ 2147483647 w 46"/>
              <a:gd name="T83" fmla="*/ 0 h 55"/>
              <a:gd name="T84" fmla="*/ 2147483647 w 46"/>
              <a:gd name="T85" fmla="*/ 2147483647 h 55"/>
              <a:gd name="T86" fmla="*/ 2147483647 w 46"/>
              <a:gd name="T87" fmla="*/ 2147483647 h 55"/>
              <a:gd name="T88" fmla="*/ 2147483647 w 46"/>
              <a:gd name="T89" fmla="*/ 2147483647 h 55"/>
              <a:gd name="T90" fmla="*/ 2147483647 w 46"/>
              <a:gd name="T91" fmla="*/ 2147483647 h 55"/>
              <a:gd name="T92" fmla="*/ 2147483647 w 46"/>
              <a:gd name="T93" fmla="*/ 2147483647 h 55"/>
              <a:gd name="T94" fmla="*/ 2147483647 w 46"/>
              <a:gd name="T95" fmla="*/ 2147483647 h 55"/>
              <a:gd name="T96" fmla="*/ 2147483647 w 46"/>
              <a:gd name="T97" fmla="*/ 2147483647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151"/>
          <p:cNvSpPr>
            <a:spLocks/>
          </p:cNvSpPr>
          <p:nvPr/>
        </p:nvSpPr>
        <p:spPr bwMode="auto">
          <a:xfrm>
            <a:off x="1363663" y="2817813"/>
            <a:ext cx="58737" cy="15875"/>
          </a:xfrm>
          <a:custGeom>
            <a:avLst/>
            <a:gdLst>
              <a:gd name="T0" fmla="*/ 0 w 37"/>
              <a:gd name="T1" fmla="*/ 2147483647 h 10"/>
              <a:gd name="T2" fmla="*/ 0 w 37"/>
              <a:gd name="T3" fmla="*/ 2147483647 h 10"/>
              <a:gd name="T4" fmla="*/ 0 w 37"/>
              <a:gd name="T5" fmla="*/ 2147483647 h 10"/>
              <a:gd name="T6" fmla="*/ 2147483647 w 37"/>
              <a:gd name="T7" fmla="*/ 2147483647 h 10"/>
              <a:gd name="T8" fmla="*/ 2147483647 w 37"/>
              <a:gd name="T9" fmla="*/ 2147483647 h 10"/>
              <a:gd name="T10" fmla="*/ 2147483647 w 37"/>
              <a:gd name="T11" fmla="*/ 2147483647 h 10"/>
              <a:gd name="T12" fmla="*/ 2147483647 w 37"/>
              <a:gd name="T13" fmla="*/ 2147483647 h 10"/>
              <a:gd name="T14" fmla="*/ 2147483647 w 37"/>
              <a:gd name="T15" fmla="*/ 2147483647 h 10"/>
              <a:gd name="T16" fmla="*/ 2147483647 w 37"/>
              <a:gd name="T17" fmla="*/ 2147483647 h 10"/>
              <a:gd name="T18" fmla="*/ 2147483647 w 37"/>
              <a:gd name="T19" fmla="*/ 2147483647 h 10"/>
              <a:gd name="T20" fmla="*/ 2147483647 w 37"/>
              <a:gd name="T21" fmla="*/ 0 h 10"/>
              <a:gd name="T22" fmla="*/ 2147483647 w 37"/>
              <a:gd name="T23" fmla="*/ 0 h 10"/>
              <a:gd name="T24" fmla="*/ 2147483647 w 37"/>
              <a:gd name="T25" fmla="*/ 0 h 10"/>
              <a:gd name="T26" fmla="*/ 2147483647 w 37"/>
              <a:gd name="T27" fmla="*/ 0 h 10"/>
              <a:gd name="T28" fmla="*/ 2147483647 w 37"/>
              <a:gd name="T29" fmla="*/ 2147483647 h 10"/>
              <a:gd name="T30" fmla="*/ 2147483647 w 37"/>
              <a:gd name="T31" fmla="*/ 2147483647 h 10"/>
              <a:gd name="T32" fmla="*/ 2147483647 w 37"/>
              <a:gd name="T33" fmla="*/ 2147483647 h 10"/>
              <a:gd name="T34" fmla="*/ 2147483647 w 37"/>
              <a:gd name="T35" fmla="*/ 2147483647 h 10"/>
              <a:gd name="T36" fmla="*/ 2147483647 w 37"/>
              <a:gd name="T37" fmla="*/ 2147483647 h 10"/>
              <a:gd name="T38" fmla="*/ 2147483647 w 37"/>
              <a:gd name="T39" fmla="*/ 2147483647 h 10"/>
              <a:gd name="T40" fmla="*/ 2147483647 w 37"/>
              <a:gd name="T41" fmla="*/ 2147483647 h 10"/>
              <a:gd name="T42" fmla="*/ 2147483647 w 37"/>
              <a:gd name="T43" fmla="*/ 2147483647 h 10"/>
              <a:gd name="T44" fmla="*/ 2147483647 w 37"/>
              <a:gd name="T45" fmla="*/ 2147483647 h 10"/>
              <a:gd name="T46" fmla="*/ 2147483647 w 37"/>
              <a:gd name="T47" fmla="*/ 2147483647 h 10"/>
              <a:gd name="T48" fmla="*/ 2147483647 w 37"/>
              <a:gd name="T49" fmla="*/ 2147483647 h 10"/>
              <a:gd name="T50" fmla="*/ 2147483647 w 37"/>
              <a:gd name="T51" fmla="*/ 2147483647 h 10"/>
              <a:gd name="T52" fmla="*/ 2147483647 w 37"/>
              <a:gd name="T53" fmla="*/ 2147483647 h 10"/>
              <a:gd name="T54" fmla="*/ 2147483647 w 37"/>
              <a:gd name="T55" fmla="*/ 2147483647 h 10"/>
              <a:gd name="T56" fmla="*/ 2147483647 w 37"/>
              <a:gd name="T57" fmla="*/ 2147483647 h 10"/>
              <a:gd name="T58" fmla="*/ 2147483647 w 37"/>
              <a:gd name="T59" fmla="*/ 2147483647 h 10"/>
              <a:gd name="T60" fmla="*/ 2147483647 w 37"/>
              <a:gd name="T61" fmla="*/ 2147483647 h 10"/>
              <a:gd name="T62" fmla="*/ 2147483647 w 37"/>
              <a:gd name="T63" fmla="*/ 2147483647 h 10"/>
              <a:gd name="T64" fmla="*/ 2147483647 w 37"/>
              <a:gd name="T65" fmla="*/ 2147483647 h 10"/>
              <a:gd name="T66" fmla="*/ 0 w 37"/>
              <a:gd name="T67" fmla="*/ 2147483647 h 10"/>
              <a:gd name="T68" fmla="*/ 0 w 37"/>
              <a:gd name="T69" fmla="*/ 2147483647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2"/>
          <p:cNvSpPr>
            <a:spLocks/>
          </p:cNvSpPr>
          <p:nvPr/>
        </p:nvSpPr>
        <p:spPr bwMode="auto">
          <a:xfrm>
            <a:off x="1363663" y="2778125"/>
            <a:ext cx="58737" cy="17463"/>
          </a:xfrm>
          <a:custGeom>
            <a:avLst/>
            <a:gdLst>
              <a:gd name="T0" fmla="*/ 0 w 37"/>
              <a:gd name="T1" fmla="*/ 2147483647 h 11"/>
              <a:gd name="T2" fmla="*/ 0 w 37"/>
              <a:gd name="T3" fmla="*/ 2147483647 h 11"/>
              <a:gd name="T4" fmla="*/ 0 w 37"/>
              <a:gd name="T5" fmla="*/ 2147483647 h 11"/>
              <a:gd name="T6" fmla="*/ 2147483647 w 37"/>
              <a:gd name="T7" fmla="*/ 2147483647 h 11"/>
              <a:gd name="T8" fmla="*/ 2147483647 w 37"/>
              <a:gd name="T9" fmla="*/ 2147483647 h 11"/>
              <a:gd name="T10" fmla="*/ 2147483647 w 37"/>
              <a:gd name="T11" fmla="*/ 2147483647 h 11"/>
              <a:gd name="T12" fmla="*/ 2147483647 w 37"/>
              <a:gd name="T13" fmla="*/ 2147483647 h 11"/>
              <a:gd name="T14" fmla="*/ 2147483647 w 37"/>
              <a:gd name="T15" fmla="*/ 2147483647 h 11"/>
              <a:gd name="T16" fmla="*/ 2147483647 w 37"/>
              <a:gd name="T17" fmla="*/ 2147483647 h 11"/>
              <a:gd name="T18" fmla="*/ 2147483647 w 37"/>
              <a:gd name="T19" fmla="*/ 2147483647 h 11"/>
              <a:gd name="T20" fmla="*/ 2147483647 w 37"/>
              <a:gd name="T21" fmla="*/ 0 h 11"/>
              <a:gd name="T22" fmla="*/ 2147483647 w 37"/>
              <a:gd name="T23" fmla="*/ 0 h 11"/>
              <a:gd name="T24" fmla="*/ 2147483647 w 37"/>
              <a:gd name="T25" fmla="*/ 0 h 11"/>
              <a:gd name="T26" fmla="*/ 2147483647 w 37"/>
              <a:gd name="T27" fmla="*/ 0 h 11"/>
              <a:gd name="T28" fmla="*/ 2147483647 w 37"/>
              <a:gd name="T29" fmla="*/ 2147483647 h 11"/>
              <a:gd name="T30" fmla="*/ 2147483647 w 37"/>
              <a:gd name="T31" fmla="*/ 2147483647 h 11"/>
              <a:gd name="T32" fmla="*/ 2147483647 w 37"/>
              <a:gd name="T33" fmla="*/ 2147483647 h 11"/>
              <a:gd name="T34" fmla="*/ 2147483647 w 37"/>
              <a:gd name="T35" fmla="*/ 2147483647 h 11"/>
              <a:gd name="T36" fmla="*/ 2147483647 w 37"/>
              <a:gd name="T37" fmla="*/ 2147483647 h 11"/>
              <a:gd name="T38" fmla="*/ 2147483647 w 37"/>
              <a:gd name="T39" fmla="*/ 2147483647 h 11"/>
              <a:gd name="T40" fmla="*/ 2147483647 w 37"/>
              <a:gd name="T41" fmla="*/ 2147483647 h 11"/>
              <a:gd name="T42" fmla="*/ 2147483647 w 37"/>
              <a:gd name="T43" fmla="*/ 2147483647 h 11"/>
              <a:gd name="T44" fmla="*/ 2147483647 w 37"/>
              <a:gd name="T45" fmla="*/ 2147483647 h 11"/>
              <a:gd name="T46" fmla="*/ 2147483647 w 37"/>
              <a:gd name="T47" fmla="*/ 2147483647 h 11"/>
              <a:gd name="T48" fmla="*/ 2147483647 w 37"/>
              <a:gd name="T49" fmla="*/ 2147483647 h 11"/>
              <a:gd name="T50" fmla="*/ 2147483647 w 37"/>
              <a:gd name="T51" fmla="*/ 2147483647 h 11"/>
              <a:gd name="T52" fmla="*/ 2147483647 w 37"/>
              <a:gd name="T53" fmla="*/ 2147483647 h 11"/>
              <a:gd name="T54" fmla="*/ 2147483647 w 37"/>
              <a:gd name="T55" fmla="*/ 2147483647 h 11"/>
              <a:gd name="T56" fmla="*/ 2147483647 w 37"/>
              <a:gd name="T57" fmla="*/ 2147483647 h 11"/>
              <a:gd name="T58" fmla="*/ 2147483647 w 37"/>
              <a:gd name="T59" fmla="*/ 2147483647 h 11"/>
              <a:gd name="T60" fmla="*/ 2147483647 w 37"/>
              <a:gd name="T61" fmla="*/ 2147483647 h 11"/>
              <a:gd name="T62" fmla="*/ 2147483647 w 37"/>
              <a:gd name="T63" fmla="*/ 2147483647 h 11"/>
              <a:gd name="T64" fmla="*/ 2147483647 w 37"/>
              <a:gd name="T65" fmla="*/ 2147483647 h 11"/>
              <a:gd name="T66" fmla="*/ 0 w 37"/>
              <a:gd name="T67" fmla="*/ 2147483647 h 11"/>
              <a:gd name="T68" fmla="*/ 0 w 37"/>
              <a:gd name="T69" fmla="*/ 2147483647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3"/>
          <p:cNvSpPr>
            <a:spLocks/>
          </p:cNvSpPr>
          <p:nvPr/>
        </p:nvSpPr>
        <p:spPr bwMode="auto">
          <a:xfrm>
            <a:off x="1419225" y="2760663"/>
            <a:ext cx="96838" cy="179387"/>
          </a:xfrm>
          <a:custGeom>
            <a:avLst/>
            <a:gdLst>
              <a:gd name="T0" fmla="*/ 0 w 61"/>
              <a:gd name="T1" fmla="*/ 0 h 113"/>
              <a:gd name="T2" fmla="*/ 0 w 61"/>
              <a:gd name="T3" fmla="*/ 2147483647 h 113"/>
              <a:gd name="T4" fmla="*/ 2147483647 w 61"/>
              <a:gd name="T5" fmla="*/ 2147483647 h 113"/>
              <a:gd name="T6" fmla="*/ 2147483647 w 61"/>
              <a:gd name="T7" fmla="*/ 2147483647 h 113"/>
              <a:gd name="T8" fmla="*/ 2147483647 w 61"/>
              <a:gd name="T9" fmla="*/ 2147483647 h 113"/>
              <a:gd name="T10" fmla="*/ 2147483647 w 61"/>
              <a:gd name="T11" fmla="*/ 2147483647 h 113"/>
              <a:gd name="T12" fmla="*/ 2147483647 w 61"/>
              <a:gd name="T13" fmla="*/ 2147483647 h 113"/>
              <a:gd name="T14" fmla="*/ 2147483647 w 61"/>
              <a:gd name="T15" fmla="*/ 2147483647 h 113"/>
              <a:gd name="T16" fmla="*/ 2147483647 w 61"/>
              <a:gd name="T17" fmla="*/ 2147483647 h 113"/>
              <a:gd name="T18" fmla="*/ 2147483647 w 61"/>
              <a:gd name="T19" fmla="*/ 2147483647 h 113"/>
              <a:gd name="T20" fmla="*/ 2147483647 w 61"/>
              <a:gd name="T21" fmla="*/ 2147483647 h 113"/>
              <a:gd name="T22" fmla="*/ 2147483647 w 61"/>
              <a:gd name="T23" fmla="*/ 2147483647 h 113"/>
              <a:gd name="T24" fmla="*/ 2147483647 w 61"/>
              <a:gd name="T25" fmla="*/ 2147483647 h 113"/>
              <a:gd name="T26" fmla="*/ 2147483647 w 61"/>
              <a:gd name="T27" fmla="*/ 2147483647 h 113"/>
              <a:gd name="T28" fmla="*/ 2147483647 w 61"/>
              <a:gd name="T29" fmla="*/ 2147483647 h 113"/>
              <a:gd name="T30" fmla="*/ 2147483647 w 61"/>
              <a:gd name="T31" fmla="*/ 2147483647 h 113"/>
              <a:gd name="T32" fmla="*/ 2147483647 w 61"/>
              <a:gd name="T33" fmla="*/ 2147483647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154"/>
          <p:cNvSpPr>
            <a:spLocks/>
          </p:cNvSpPr>
          <p:nvPr/>
        </p:nvSpPr>
        <p:spPr bwMode="auto">
          <a:xfrm>
            <a:off x="1466850" y="2719388"/>
            <a:ext cx="125413" cy="23812"/>
          </a:xfrm>
          <a:custGeom>
            <a:avLst/>
            <a:gdLst>
              <a:gd name="T0" fmla="*/ 0 w 79"/>
              <a:gd name="T1" fmla="*/ 2147483647 h 15"/>
              <a:gd name="T2" fmla="*/ 0 w 79"/>
              <a:gd name="T3" fmla="*/ 2147483647 h 15"/>
              <a:gd name="T4" fmla="*/ 2147483647 w 79"/>
              <a:gd name="T5" fmla="*/ 2147483647 h 15"/>
              <a:gd name="T6" fmla="*/ 2147483647 w 79"/>
              <a:gd name="T7" fmla="*/ 2147483647 h 15"/>
              <a:gd name="T8" fmla="*/ 2147483647 w 79"/>
              <a:gd name="T9" fmla="*/ 2147483647 h 15"/>
              <a:gd name="T10" fmla="*/ 2147483647 w 79"/>
              <a:gd name="T11" fmla="*/ 2147483647 h 15"/>
              <a:gd name="T12" fmla="*/ 2147483647 w 79"/>
              <a:gd name="T13" fmla="*/ 2147483647 h 15"/>
              <a:gd name="T14" fmla="*/ 2147483647 w 79"/>
              <a:gd name="T15" fmla="*/ 2147483647 h 15"/>
              <a:gd name="T16" fmla="*/ 2147483647 w 79"/>
              <a:gd name="T17" fmla="*/ 2147483647 h 15"/>
              <a:gd name="T18" fmla="*/ 2147483647 w 79"/>
              <a:gd name="T19" fmla="*/ 2147483647 h 15"/>
              <a:gd name="T20" fmla="*/ 2147483647 w 79"/>
              <a:gd name="T21" fmla="*/ 2147483647 h 15"/>
              <a:gd name="T22" fmla="*/ 2147483647 w 79"/>
              <a:gd name="T23" fmla="*/ 2147483647 h 15"/>
              <a:gd name="T24" fmla="*/ 2147483647 w 79"/>
              <a:gd name="T25" fmla="*/ 2147483647 h 15"/>
              <a:gd name="T26" fmla="*/ 2147483647 w 79"/>
              <a:gd name="T27" fmla="*/ 2147483647 h 15"/>
              <a:gd name="T28" fmla="*/ 2147483647 w 79"/>
              <a:gd name="T29" fmla="*/ 2147483647 h 15"/>
              <a:gd name="T30" fmla="*/ 2147483647 w 79"/>
              <a:gd name="T31" fmla="*/ 2147483647 h 15"/>
              <a:gd name="T32" fmla="*/ 2147483647 w 79"/>
              <a:gd name="T33" fmla="*/ 2147483647 h 15"/>
              <a:gd name="T34" fmla="*/ 2147483647 w 79"/>
              <a:gd name="T35" fmla="*/ 0 h 15"/>
              <a:gd name="T36" fmla="*/ 2147483647 w 79"/>
              <a:gd name="T37" fmla="*/ 0 h 15"/>
              <a:gd name="T38" fmla="*/ 2147483647 w 79"/>
              <a:gd name="T39" fmla="*/ 0 h 15"/>
              <a:gd name="T40" fmla="*/ 2147483647 w 79"/>
              <a:gd name="T41" fmla="*/ 0 h 15"/>
              <a:gd name="T42" fmla="*/ 2147483647 w 79"/>
              <a:gd name="T43" fmla="*/ 0 h 15"/>
              <a:gd name="T44" fmla="*/ 2147483647 w 79"/>
              <a:gd name="T45" fmla="*/ 0 h 15"/>
              <a:gd name="T46" fmla="*/ 2147483647 w 79"/>
              <a:gd name="T47" fmla="*/ 0 h 15"/>
              <a:gd name="T48" fmla="*/ 2147483647 w 79"/>
              <a:gd name="T49" fmla="*/ 0 h 15"/>
              <a:gd name="T50" fmla="*/ 2147483647 w 79"/>
              <a:gd name="T51" fmla="*/ 2147483647 h 15"/>
              <a:gd name="T52" fmla="*/ 2147483647 w 79"/>
              <a:gd name="T53" fmla="*/ 2147483647 h 15"/>
              <a:gd name="T54" fmla="*/ 2147483647 w 79"/>
              <a:gd name="T55" fmla="*/ 2147483647 h 15"/>
              <a:gd name="T56" fmla="*/ 2147483647 w 79"/>
              <a:gd name="T57" fmla="*/ 2147483647 h 15"/>
              <a:gd name="T58" fmla="*/ 2147483647 w 79"/>
              <a:gd name="T59" fmla="*/ 2147483647 h 15"/>
              <a:gd name="T60" fmla="*/ 2147483647 w 79"/>
              <a:gd name="T61" fmla="*/ 2147483647 h 15"/>
              <a:gd name="T62" fmla="*/ 2147483647 w 79"/>
              <a:gd name="T63" fmla="*/ 2147483647 h 15"/>
              <a:gd name="T64" fmla="*/ 2147483647 w 79"/>
              <a:gd name="T65" fmla="*/ 2147483647 h 15"/>
              <a:gd name="T66" fmla="*/ 0 w 79"/>
              <a:gd name="T67" fmla="*/ 2147483647 h 15"/>
              <a:gd name="T68" fmla="*/ 0 w 79"/>
              <a:gd name="T69" fmla="*/ 2147483647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5"/>
          <p:cNvSpPr>
            <a:spLocks/>
          </p:cNvSpPr>
          <p:nvPr/>
        </p:nvSpPr>
        <p:spPr bwMode="auto">
          <a:xfrm>
            <a:off x="1395413" y="2943225"/>
            <a:ext cx="209550" cy="71438"/>
          </a:xfrm>
          <a:custGeom>
            <a:avLst/>
            <a:gdLst>
              <a:gd name="T0" fmla="*/ 2147483647 w 132"/>
              <a:gd name="T1" fmla="*/ 2147483647 h 45"/>
              <a:gd name="T2" fmla="*/ 2147483647 w 132"/>
              <a:gd name="T3" fmla="*/ 2147483647 h 45"/>
              <a:gd name="T4" fmla="*/ 2147483647 w 132"/>
              <a:gd name="T5" fmla="*/ 2147483647 h 45"/>
              <a:gd name="T6" fmla="*/ 2147483647 w 132"/>
              <a:gd name="T7" fmla="*/ 2147483647 h 45"/>
              <a:gd name="T8" fmla="*/ 2147483647 w 132"/>
              <a:gd name="T9" fmla="*/ 2147483647 h 45"/>
              <a:gd name="T10" fmla="*/ 2147483647 w 132"/>
              <a:gd name="T11" fmla="*/ 2147483647 h 45"/>
              <a:gd name="T12" fmla="*/ 2147483647 w 132"/>
              <a:gd name="T13" fmla="*/ 2147483647 h 45"/>
              <a:gd name="T14" fmla="*/ 2147483647 w 132"/>
              <a:gd name="T15" fmla="*/ 2147483647 h 45"/>
              <a:gd name="T16" fmla="*/ 2147483647 w 132"/>
              <a:gd name="T17" fmla="*/ 2147483647 h 45"/>
              <a:gd name="T18" fmla="*/ 2147483647 w 132"/>
              <a:gd name="T19" fmla="*/ 2147483647 h 45"/>
              <a:gd name="T20" fmla="*/ 2147483647 w 132"/>
              <a:gd name="T21" fmla="*/ 2147483647 h 45"/>
              <a:gd name="T22" fmla="*/ 2147483647 w 132"/>
              <a:gd name="T23" fmla="*/ 2147483647 h 45"/>
              <a:gd name="T24" fmla="*/ 2147483647 w 132"/>
              <a:gd name="T25" fmla="*/ 2147483647 h 45"/>
              <a:gd name="T26" fmla="*/ 2147483647 w 132"/>
              <a:gd name="T27" fmla="*/ 2147483647 h 45"/>
              <a:gd name="T28" fmla="*/ 2147483647 w 132"/>
              <a:gd name="T29" fmla="*/ 2147483647 h 45"/>
              <a:gd name="T30" fmla="*/ 2147483647 w 132"/>
              <a:gd name="T31" fmla="*/ 2147483647 h 45"/>
              <a:gd name="T32" fmla="*/ 2147483647 w 132"/>
              <a:gd name="T33" fmla="*/ 2147483647 h 45"/>
              <a:gd name="T34" fmla="*/ 0 w 132"/>
              <a:gd name="T35" fmla="*/ 2147483647 h 45"/>
              <a:gd name="T36" fmla="*/ 2147483647 w 132"/>
              <a:gd name="T37" fmla="*/ 0 h 45"/>
              <a:gd name="T38" fmla="*/ 2147483647 w 132"/>
              <a:gd name="T39" fmla="*/ 2147483647 h 45"/>
              <a:gd name="T40" fmla="*/ 2147483647 w 132"/>
              <a:gd name="T41" fmla="*/ 2147483647 h 45"/>
              <a:gd name="T42" fmla="*/ 2147483647 w 132"/>
              <a:gd name="T43" fmla="*/ 2147483647 h 45"/>
              <a:gd name="T44" fmla="*/ 2147483647 w 132"/>
              <a:gd name="T45" fmla="*/ 2147483647 h 45"/>
              <a:gd name="T46" fmla="*/ 2147483647 w 132"/>
              <a:gd name="T47" fmla="*/ 2147483647 h 45"/>
              <a:gd name="T48" fmla="*/ 2147483647 w 132"/>
              <a:gd name="T49" fmla="*/ 2147483647 h 45"/>
              <a:gd name="T50" fmla="*/ 2147483647 w 132"/>
              <a:gd name="T51" fmla="*/ 2147483647 h 45"/>
              <a:gd name="T52" fmla="*/ 2147483647 w 132"/>
              <a:gd name="T53" fmla="*/ 2147483647 h 45"/>
              <a:gd name="T54" fmla="*/ 2147483647 w 132"/>
              <a:gd name="T55" fmla="*/ 2147483647 h 45"/>
              <a:gd name="T56" fmla="*/ 2147483647 w 132"/>
              <a:gd name="T57" fmla="*/ 2147483647 h 45"/>
              <a:gd name="T58" fmla="*/ 2147483647 w 132"/>
              <a:gd name="T59" fmla="*/ 2147483647 h 45"/>
              <a:gd name="T60" fmla="*/ 2147483647 w 132"/>
              <a:gd name="T61" fmla="*/ 2147483647 h 45"/>
              <a:gd name="T62" fmla="*/ 2147483647 w 132"/>
              <a:gd name="T63" fmla="*/ 2147483647 h 45"/>
              <a:gd name="T64" fmla="*/ 2147483647 w 132"/>
              <a:gd name="T65" fmla="*/ 2147483647 h 45"/>
              <a:gd name="T66" fmla="*/ 2147483647 w 132"/>
              <a:gd name="T67" fmla="*/ 2147483647 h 45"/>
              <a:gd name="T68" fmla="*/ 2147483647 w 132"/>
              <a:gd name="T69" fmla="*/ 2147483647 h 45"/>
              <a:gd name="T70" fmla="*/ 2147483647 w 132"/>
              <a:gd name="T71" fmla="*/ 2147483647 h 45"/>
              <a:gd name="T72" fmla="*/ 2147483647 w 132"/>
              <a:gd name="T73" fmla="*/ 2147483647 h 45"/>
              <a:gd name="T74" fmla="*/ 2147483647 w 132"/>
              <a:gd name="T75" fmla="*/ 2147483647 h 45"/>
              <a:gd name="T76" fmla="*/ 2147483647 w 132"/>
              <a:gd name="T77" fmla="*/ 2147483647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156"/>
          <p:cNvSpPr>
            <a:spLocks/>
          </p:cNvSpPr>
          <p:nvPr/>
        </p:nvSpPr>
        <p:spPr bwMode="auto">
          <a:xfrm>
            <a:off x="1350963" y="2962275"/>
            <a:ext cx="214312" cy="63500"/>
          </a:xfrm>
          <a:custGeom>
            <a:avLst/>
            <a:gdLst>
              <a:gd name="T0" fmla="*/ 0 w 135"/>
              <a:gd name="T1" fmla="*/ 0 h 40"/>
              <a:gd name="T2" fmla="*/ 2147483647 w 135"/>
              <a:gd name="T3" fmla="*/ 2147483647 h 40"/>
              <a:gd name="T4" fmla="*/ 2147483647 w 135"/>
              <a:gd name="T5" fmla="*/ 2147483647 h 40"/>
              <a:gd name="T6" fmla="*/ 214748364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7"/>
          <p:cNvSpPr>
            <a:spLocks/>
          </p:cNvSpPr>
          <p:nvPr/>
        </p:nvSpPr>
        <p:spPr bwMode="auto">
          <a:xfrm>
            <a:off x="1387475" y="2952750"/>
            <a:ext cx="209550" cy="57150"/>
          </a:xfrm>
          <a:custGeom>
            <a:avLst/>
            <a:gdLst>
              <a:gd name="T0" fmla="*/ 0 w 132"/>
              <a:gd name="T1" fmla="*/ 0 h 36"/>
              <a:gd name="T2" fmla="*/ 2147483647 w 132"/>
              <a:gd name="T3" fmla="*/ 2147483647 h 36"/>
              <a:gd name="T4" fmla="*/ 2147483647 w 132"/>
              <a:gd name="T5" fmla="*/ 2147483647 h 36"/>
              <a:gd name="T6" fmla="*/ 2147483647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58"/>
          <p:cNvSpPr>
            <a:spLocks/>
          </p:cNvSpPr>
          <p:nvPr/>
        </p:nvSpPr>
        <p:spPr bwMode="auto">
          <a:xfrm>
            <a:off x="1371600" y="2957513"/>
            <a:ext cx="211138" cy="60325"/>
          </a:xfrm>
          <a:custGeom>
            <a:avLst/>
            <a:gdLst>
              <a:gd name="T0" fmla="*/ 0 w 133"/>
              <a:gd name="T1" fmla="*/ 0 h 38"/>
              <a:gd name="T2" fmla="*/ 2147483647 w 133"/>
              <a:gd name="T3" fmla="*/ 2147483647 h 38"/>
              <a:gd name="T4" fmla="*/ 2147483647 w 133"/>
              <a:gd name="T5" fmla="*/ 2147483647 h 38"/>
              <a:gd name="T6" fmla="*/ 2147483647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59"/>
          <p:cNvSpPr>
            <a:spLocks/>
          </p:cNvSpPr>
          <p:nvPr/>
        </p:nvSpPr>
        <p:spPr bwMode="auto">
          <a:xfrm>
            <a:off x="2262188" y="2820988"/>
            <a:ext cx="395287" cy="331787"/>
          </a:xfrm>
          <a:custGeom>
            <a:avLst/>
            <a:gdLst>
              <a:gd name="T0" fmla="*/ 2147483647 w 249"/>
              <a:gd name="T1" fmla="*/ 2147483647 h 209"/>
              <a:gd name="T2" fmla="*/ 2147483647 w 249"/>
              <a:gd name="T3" fmla="*/ 2147483647 h 209"/>
              <a:gd name="T4" fmla="*/ 2147483647 w 249"/>
              <a:gd name="T5" fmla="*/ 2147483647 h 209"/>
              <a:gd name="T6" fmla="*/ 2147483647 w 249"/>
              <a:gd name="T7" fmla="*/ 2147483647 h 209"/>
              <a:gd name="T8" fmla="*/ 2147483647 w 249"/>
              <a:gd name="T9" fmla="*/ 2147483647 h 209"/>
              <a:gd name="T10" fmla="*/ 2147483647 w 249"/>
              <a:gd name="T11" fmla="*/ 2147483647 h 209"/>
              <a:gd name="T12" fmla="*/ 2147483647 w 249"/>
              <a:gd name="T13" fmla="*/ 2147483647 h 209"/>
              <a:gd name="T14" fmla="*/ 2147483647 w 249"/>
              <a:gd name="T15" fmla="*/ 2147483647 h 209"/>
              <a:gd name="T16" fmla="*/ 2147483647 w 249"/>
              <a:gd name="T17" fmla="*/ 2147483647 h 209"/>
              <a:gd name="T18" fmla="*/ 2147483647 w 249"/>
              <a:gd name="T19" fmla="*/ 2147483647 h 209"/>
              <a:gd name="T20" fmla="*/ 2147483647 w 249"/>
              <a:gd name="T21" fmla="*/ 2147483647 h 209"/>
              <a:gd name="T22" fmla="*/ 2147483647 w 249"/>
              <a:gd name="T23" fmla="*/ 2147483647 h 209"/>
              <a:gd name="T24" fmla="*/ 2147483647 w 249"/>
              <a:gd name="T25" fmla="*/ 2147483647 h 209"/>
              <a:gd name="T26" fmla="*/ 2147483647 w 249"/>
              <a:gd name="T27" fmla="*/ 0 h 209"/>
              <a:gd name="T28" fmla="*/ 2147483647 w 249"/>
              <a:gd name="T29" fmla="*/ 0 h 209"/>
              <a:gd name="T30" fmla="*/ 2147483647 w 249"/>
              <a:gd name="T31" fmla="*/ 0 h 209"/>
              <a:gd name="T32" fmla="*/ 2147483647 w 249"/>
              <a:gd name="T33" fmla="*/ 0 h 209"/>
              <a:gd name="T34" fmla="*/ 2147483647 w 249"/>
              <a:gd name="T35" fmla="*/ 2147483647 h 209"/>
              <a:gd name="T36" fmla="*/ 2147483647 w 249"/>
              <a:gd name="T37" fmla="*/ 2147483647 h 209"/>
              <a:gd name="T38" fmla="*/ 2147483647 w 249"/>
              <a:gd name="T39" fmla="*/ 2147483647 h 209"/>
              <a:gd name="T40" fmla="*/ 2147483647 w 249"/>
              <a:gd name="T41" fmla="*/ 2147483647 h 209"/>
              <a:gd name="T42" fmla="*/ 2147483647 w 249"/>
              <a:gd name="T43" fmla="*/ 2147483647 h 209"/>
              <a:gd name="T44" fmla="*/ 2147483647 w 249"/>
              <a:gd name="T45" fmla="*/ 2147483647 h 209"/>
              <a:gd name="T46" fmla="*/ 2147483647 w 249"/>
              <a:gd name="T47" fmla="*/ 2147483647 h 209"/>
              <a:gd name="T48" fmla="*/ 2147483647 w 249"/>
              <a:gd name="T49" fmla="*/ 2147483647 h 209"/>
              <a:gd name="T50" fmla="*/ 2147483647 w 249"/>
              <a:gd name="T51" fmla="*/ 2147483647 h 209"/>
              <a:gd name="T52" fmla="*/ 2147483647 w 249"/>
              <a:gd name="T53" fmla="*/ 2147483647 h 209"/>
              <a:gd name="T54" fmla="*/ 2147483647 w 249"/>
              <a:gd name="T55" fmla="*/ 2147483647 h 209"/>
              <a:gd name="T56" fmla="*/ 0 w 249"/>
              <a:gd name="T57" fmla="*/ 2147483647 h 209"/>
              <a:gd name="T58" fmla="*/ 2147483647 w 249"/>
              <a:gd name="T59" fmla="*/ 2147483647 h 209"/>
              <a:gd name="T60" fmla="*/ 2147483647 w 249"/>
              <a:gd name="T61" fmla="*/ 2147483647 h 209"/>
              <a:gd name="T62" fmla="*/ 2147483647 w 249"/>
              <a:gd name="T63" fmla="*/ 2147483647 h 209"/>
              <a:gd name="T64" fmla="*/ 2147483647 w 249"/>
              <a:gd name="T65" fmla="*/ 2147483647 h 209"/>
              <a:gd name="T66" fmla="*/ 2147483647 w 249"/>
              <a:gd name="T67" fmla="*/ 2147483647 h 209"/>
              <a:gd name="T68" fmla="*/ 2147483647 w 249"/>
              <a:gd name="T69" fmla="*/ 2147483647 h 209"/>
              <a:gd name="T70" fmla="*/ 2147483647 w 249"/>
              <a:gd name="T71" fmla="*/ 2147483647 h 209"/>
              <a:gd name="T72" fmla="*/ 2147483647 w 249"/>
              <a:gd name="T73" fmla="*/ 2147483647 h 209"/>
              <a:gd name="T74" fmla="*/ 2147483647 w 249"/>
              <a:gd name="T75" fmla="*/ 2147483647 h 209"/>
              <a:gd name="T76" fmla="*/ 2147483647 w 249"/>
              <a:gd name="T77" fmla="*/ 2147483647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0"/>
          <p:cNvSpPr>
            <a:spLocks/>
          </p:cNvSpPr>
          <p:nvPr/>
        </p:nvSpPr>
        <p:spPr bwMode="auto">
          <a:xfrm>
            <a:off x="2398713" y="2844800"/>
            <a:ext cx="127000" cy="146050"/>
          </a:xfrm>
          <a:custGeom>
            <a:avLst/>
            <a:gdLst>
              <a:gd name="T0" fmla="*/ 2147483647 w 80"/>
              <a:gd name="T1" fmla="*/ 2147483647 h 92"/>
              <a:gd name="T2" fmla="*/ 2147483647 w 80"/>
              <a:gd name="T3" fmla="*/ 2147483647 h 92"/>
              <a:gd name="T4" fmla="*/ 2147483647 w 80"/>
              <a:gd name="T5" fmla="*/ 2147483647 h 92"/>
              <a:gd name="T6" fmla="*/ 2147483647 w 80"/>
              <a:gd name="T7" fmla="*/ 2147483647 h 92"/>
              <a:gd name="T8" fmla="*/ 2147483647 w 80"/>
              <a:gd name="T9" fmla="*/ 2147483647 h 92"/>
              <a:gd name="T10" fmla="*/ 2147483647 w 80"/>
              <a:gd name="T11" fmla="*/ 2147483647 h 92"/>
              <a:gd name="T12" fmla="*/ 2147483647 w 80"/>
              <a:gd name="T13" fmla="*/ 2147483647 h 92"/>
              <a:gd name="T14" fmla="*/ 2147483647 w 80"/>
              <a:gd name="T15" fmla="*/ 2147483647 h 92"/>
              <a:gd name="T16" fmla="*/ 2147483647 w 80"/>
              <a:gd name="T17" fmla="*/ 0 h 92"/>
              <a:gd name="T18" fmla="*/ 2147483647 w 80"/>
              <a:gd name="T19" fmla="*/ 0 h 92"/>
              <a:gd name="T20" fmla="*/ 2147483647 w 80"/>
              <a:gd name="T21" fmla="*/ 2147483647 h 92"/>
              <a:gd name="T22" fmla="*/ 2147483647 w 80"/>
              <a:gd name="T23" fmla="*/ 2147483647 h 92"/>
              <a:gd name="T24" fmla="*/ 2147483647 w 80"/>
              <a:gd name="T25" fmla="*/ 2147483647 h 92"/>
              <a:gd name="T26" fmla="*/ 2147483647 w 80"/>
              <a:gd name="T27" fmla="*/ 2147483647 h 92"/>
              <a:gd name="T28" fmla="*/ 2147483647 w 80"/>
              <a:gd name="T29" fmla="*/ 2147483647 h 92"/>
              <a:gd name="T30" fmla="*/ 2147483647 w 80"/>
              <a:gd name="T31" fmla="*/ 2147483647 h 92"/>
              <a:gd name="T32" fmla="*/ 2147483647 w 80"/>
              <a:gd name="T33" fmla="*/ 2147483647 h 92"/>
              <a:gd name="T34" fmla="*/ 2147483647 w 80"/>
              <a:gd name="T35" fmla="*/ 2147483647 h 92"/>
              <a:gd name="T36" fmla="*/ 2147483647 w 80"/>
              <a:gd name="T37" fmla="*/ 2147483647 h 92"/>
              <a:gd name="T38" fmla="*/ 2147483647 w 80"/>
              <a:gd name="T39" fmla="*/ 2147483647 h 92"/>
              <a:gd name="T40" fmla="*/ 0 w 80"/>
              <a:gd name="T41" fmla="*/ 2147483647 h 92"/>
              <a:gd name="T42" fmla="*/ 0 w 80"/>
              <a:gd name="T43" fmla="*/ 2147483647 h 92"/>
              <a:gd name="T44" fmla="*/ 0 w 80"/>
              <a:gd name="T45" fmla="*/ 2147483647 h 92"/>
              <a:gd name="T46" fmla="*/ 2147483647 w 80"/>
              <a:gd name="T47" fmla="*/ 2147483647 h 92"/>
              <a:gd name="T48" fmla="*/ 2147483647 w 80"/>
              <a:gd name="T49" fmla="*/ 2147483647 h 92"/>
              <a:gd name="T50" fmla="*/ 2147483647 w 80"/>
              <a:gd name="T51" fmla="*/ 2147483647 h 92"/>
              <a:gd name="T52" fmla="*/ 2147483647 w 80"/>
              <a:gd name="T53" fmla="*/ 2147483647 h 92"/>
              <a:gd name="T54" fmla="*/ 2147483647 w 80"/>
              <a:gd name="T55" fmla="*/ 2147483647 h 92"/>
              <a:gd name="T56" fmla="*/ 2147483647 w 80"/>
              <a:gd name="T57" fmla="*/ 2147483647 h 92"/>
              <a:gd name="T58" fmla="*/ 2147483647 w 80"/>
              <a:gd name="T59" fmla="*/ 2147483647 h 92"/>
              <a:gd name="T60" fmla="*/ 2147483647 w 80"/>
              <a:gd name="T61" fmla="*/ 2147483647 h 92"/>
              <a:gd name="T62" fmla="*/ 2147483647 w 80"/>
              <a:gd name="T63" fmla="*/ 2147483647 h 92"/>
              <a:gd name="T64" fmla="*/ 2147483647 w 80"/>
              <a:gd name="T65" fmla="*/ 2147483647 h 92"/>
              <a:gd name="T66" fmla="*/ 2147483647 w 80"/>
              <a:gd name="T67" fmla="*/ 2147483647 h 92"/>
              <a:gd name="T68" fmla="*/ 2147483647 w 80"/>
              <a:gd name="T69" fmla="*/ 2147483647 h 92"/>
              <a:gd name="T70" fmla="*/ 2147483647 w 80"/>
              <a:gd name="T71" fmla="*/ 2147483647 h 92"/>
              <a:gd name="T72" fmla="*/ 2147483647 w 80"/>
              <a:gd name="T73" fmla="*/ 2147483647 h 92"/>
              <a:gd name="T74" fmla="*/ 2147483647 w 80"/>
              <a:gd name="T75" fmla="*/ 2147483647 h 92"/>
              <a:gd name="T76" fmla="*/ 2147483647 w 80"/>
              <a:gd name="T77" fmla="*/ 2147483647 h 92"/>
              <a:gd name="T78" fmla="*/ 2147483647 w 80"/>
              <a:gd name="T79" fmla="*/ 2147483647 h 92"/>
              <a:gd name="T80" fmla="*/ 2147483647 w 80"/>
              <a:gd name="T81" fmla="*/ 2147483647 h 92"/>
              <a:gd name="T82" fmla="*/ 2147483647 w 80"/>
              <a:gd name="T83" fmla="*/ 2147483647 h 92"/>
              <a:gd name="T84" fmla="*/ 2147483647 w 80"/>
              <a:gd name="T85" fmla="*/ 2147483647 h 92"/>
              <a:gd name="T86" fmla="*/ 2147483647 w 80"/>
              <a:gd name="T87" fmla="*/ 2147483647 h 92"/>
              <a:gd name="T88" fmla="*/ 2147483647 w 80"/>
              <a:gd name="T89" fmla="*/ 2147483647 h 92"/>
              <a:gd name="T90" fmla="*/ 2147483647 w 80"/>
              <a:gd name="T91" fmla="*/ 2147483647 h 92"/>
              <a:gd name="T92" fmla="*/ 2147483647 w 80"/>
              <a:gd name="T93" fmla="*/ 2147483647 h 92"/>
              <a:gd name="T94" fmla="*/ 2147483647 w 80"/>
              <a:gd name="T95" fmla="*/ 2147483647 h 92"/>
              <a:gd name="T96" fmla="*/ 2147483647 w 80"/>
              <a:gd name="T97" fmla="*/ 2147483647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1"/>
          <p:cNvSpPr>
            <a:spLocks/>
          </p:cNvSpPr>
          <p:nvPr/>
        </p:nvSpPr>
        <p:spPr bwMode="auto">
          <a:xfrm>
            <a:off x="2413000" y="2886075"/>
            <a:ext cx="207963" cy="142875"/>
          </a:xfrm>
          <a:custGeom>
            <a:avLst/>
            <a:gdLst>
              <a:gd name="T0" fmla="*/ 2147483647 w 131"/>
              <a:gd name="T1" fmla="*/ 2147483647 h 90"/>
              <a:gd name="T2" fmla="*/ 0 w 131"/>
              <a:gd name="T3" fmla="*/ 2147483647 h 90"/>
              <a:gd name="T4" fmla="*/ 2147483647 w 131"/>
              <a:gd name="T5" fmla="*/ 2147483647 h 90"/>
              <a:gd name="T6" fmla="*/ 2147483647 w 131"/>
              <a:gd name="T7" fmla="*/ 2147483647 h 90"/>
              <a:gd name="T8" fmla="*/ 2147483647 w 131"/>
              <a:gd name="T9" fmla="*/ 2147483647 h 90"/>
              <a:gd name="T10" fmla="*/ 2147483647 w 131"/>
              <a:gd name="T11" fmla="*/ 2147483647 h 90"/>
              <a:gd name="T12" fmla="*/ 2147483647 w 131"/>
              <a:gd name="T13" fmla="*/ 2147483647 h 90"/>
              <a:gd name="T14" fmla="*/ 2147483647 w 131"/>
              <a:gd name="T15" fmla="*/ 2147483647 h 90"/>
              <a:gd name="T16" fmla="*/ 2147483647 w 131"/>
              <a:gd name="T17" fmla="*/ 2147483647 h 90"/>
              <a:gd name="T18" fmla="*/ 2147483647 w 131"/>
              <a:gd name="T19" fmla="*/ 2147483647 h 90"/>
              <a:gd name="T20" fmla="*/ 2147483647 w 131"/>
              <a:gd name="T21" fmla="*/ 2147483647 h 90"/>
              <a:gd name="T22" fmla="*/ 2147483647 w 131"/>
              <a:gd name="T23" fmla="*/ 2147483647 h 90"/>
              <a:gd name="T24" fmla="*/ 2147483647 w 131"/>
              <a:gd name="T25" fmla="*/ 2147483647 h 90"/>
              <a:gd name="T26" fmla="*/ 2147483647 w 131"/>
              <a:gd name="T27" fmla="*/ 2147483647 h 90"/>
              <a:gd name="T28" fmla="*/ 2147483647 w 131"/>
              <a:gd name="T29" fmla="*/ 2147483647 h 90"/>
              <a:gd name="T30" fmla="*/ 2147483647 w 131"/>
              <a:gd name="T31" fmla="*/ 2147483647 h 90"/>
              <a:gd name="T32" fmla="*/ 2147483647 w 131"/>
              <a:gd name="T33" fmla="*/ 2147483647 h 90"/>
              <a:gd name="T34" fmla="*/ 2147483647 w 131"/>
              <a:gd name="T35" fmla="*/ 2147483647 h 90"/>
              <a:gd name="T36" fmla="*/ 2147483647 w 131"/>
              <a:gd name="T37" fmla="*/ 2147483647 h 90"/>
              <a:gd name="T38" fmla="*/ 2147483647 w 131"/>
              <a:gd name="T39" fmla="*/ 2147483647 h 90"/>
              <a:gd name="T40" fmla="*/ 2147483647 w 131"/>
              <a:gd name="T41" fmla="*/ 2147483647 h 90"/>
              <a:gd name="T42" fmla="*/ 2147483647 w 131"/>
              <a:gd name="T43" fmla="*/ 2147483647 h 90"/>
              <a:gd name="T44" fmla="*/ 2147483647 w 131"/>
              <a:gd name="T45" fmla="*/ 2147483647 h 90"/>
              <a:gd name="T46" fmla="*/ 2147483647 w 131"/>
              <a:gd name="T47" fmla="*/ 2147483647 h 90"/>
              <a:gd name="T48" fmla="*/ 2147483647 w 131"/>
              <a:gd name="T49" fmla="*/ 2147483647 h 90"/>
              <a:gd name="T50" fmla="*/ 2147483647 w 131"/>
              <a:gd name="T51" fmla="*/ 0 h 90"/>
              <a:gd name="T52" fmla="*/ 2147483647 w 131"/>
              <a:gd name="T53" fmla="*/ 0 h 90"/>
              <a:gd name="T54" fmla="*/ 2147483647 w 131"/>
              <a:gd name="T55" fmla="*/ 2147483647 h 90"/>
              <a:gd name="T56" fmla="*/ 2147483647 w 131"/>
              <a:gd name="T57" fmla="*/ 2147483647 h 90"/>
              <a:gd name="T58" fmla="*/ 2147483647 w 131"/>
              <a:gd name="T59" fmla="*/ 2147483647 h 90"/>
              <a:gd name="T60" fmla="*/ 2147483647 w 131"/>
              <a:gd name="T61" fmla="*/ 2147483647 h 90"/>
              <a:gd name="T62" fmla="*/ 2147483647 w 131"/>
              <a:gd name="T63" fmla="*/ 2147483647 h 90"/>
              <a:gd name="T64" fmla="*/ 2147483647 w 131"/>
              <a:gd name="T65" fmla="*/ 2147483647 h 90"/>
              <a:gd name="T66" fmla="*/ 2147483647 w 131"/>
              <a:gd name="T67" fmla="*/ 2147483647 h 90"/>
              <a:gd name="T68" fmla="*/ 2147483647 w 131"/>
              <a:gd name="T69" fmla="*/ 2147483647 h 90"/>
              <a:gd name="T70" fmla="*/ 2147483647 w 131"/>
              <a:gd name="T71" fmla="*/ 2147483647 h 90"/>
              <a:gd name="T72" fmla="*/ 2147483647 w 131"/>
              <a:gd name="T73" fmla="*/ 2147483647 h 90"/>
              <a:gd name="T74" fmla="*/ 2147483647 w 131"/>
              <a:gd name="T75" fmla="*/ 2147483647 h 90"/>
              <a:gd name="T76" fmla="*/ 2147483647 w 131"/>
              <a:gd name="T77" fmla="*/ 2147483647 h 90"/>
              <a:gd name="T78" fmla="*/ 2147483647 w 131"/>
              <a:gd name="T79" fmla="*/ 2147483647 h 90"/>
              <a:gd name="T80" fmla="*/ 2147483647 w 131"/>
              <a:gd name="T81" fmla="*/ 2147483647 h 90"/>
              <a:gd name="T82" fmla="*/ 2147483647 w 131"/>
              <a:gd name="T83" fmla="*/ 2147483647 h 90"/>
              <a:gd name="T84" fmla="*/ 2147483647 w 131"/>
              <a:gd name="T85" fmla="*/ 2147483647 h 90"/>
              <a:gd name="T86" fmla="*/ 2147483647 w 131"/>
              <a:gd name="T87" fmla="*/ 2147483647 h 90"/>
              <a:gd name="T88" fmla="*/ 2147483647 w 131"/>
              <a:gd name="T89" fmla="*/ 2147483647 h 90"/>
              <a:gd name="T90" fmla="*/ 2147483647 w 131"/>
              <a:gd name="T91" fmla="*/ 2147483647 h 90"/>
              <a:gd name="T92" fmla="*/ 2147483647 w 131"/>
              <a:gd name="T93" fmla="*/ 2147483647 h 90"/>
              <a:gd name="T94" fmla="*/ 2147483647 w 131"/>
              <a:gd name="T95" fmla="*/ 2147483647 h 90"/>
              <a:gd name="T96" fmla="*/ 2147483647 w 131"/>
              <a:gd name="T97" fmla="*/ 2147483647 h 90"/>
              <a:gd name="T98" fmla="*/ 2147483647 w 131"/>
              <a:gd name="T99" fmla="*/ 2147483647 h 90"/>
              <a:gd name="T100" fmla="*/ 2147483647 w 131"/>
              <a:gd name="T101" fmla="*/ 2147483647 h 90"/>
              <a:gd name="T102" fmla="*/ 2147483647 w 131"/>
              <a:gd name="T103" fmla="*/ 2147483647 h 90"/>
              <a:gd name="T104" fmla="*/ 2147483647 w 131"/>
              <a:gd name="T105" fmla="*/ 2147483647 h 90"/>
              <a:gd name="T106" fmla="*/ 2147483647 w 131"/>
              <a:gd name="T107" fmla="*/ 2147483647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162"/>
          <p:cNvSpPr>
            <a:spLocks/>
          </p:cNvSpPr>
          <p:nvPr/>
        </p:nvSpPr>
        <p:spPr bwMode="auto">
          <a:xfrm>
            <a:off x="2386013" y="3027363"/>
            <a:ext cx="153987" cy="47625"/>
          </a:xfrm>
          <a:custGeom>
            <a:avLst/>
            <a:gdLst>
              <a:gd name="T0" fmla="*/ 2147483647 w 97"/>
              <a:gd name="T1" fmla="*/ 2147483647 h 30"/>
              <a:gd name="T2" fmla="*/ 2147483647 w 97"/>
              <a:gd name="T3" fmla="*/ 0 h 30"/>
              <a:gd name="T4" fmla="*/ 0 w 97"/>
              <a:gd name="T5" fmla="*/ 2147483647 h 30"/>
              <a:gd name="T6" fmla="*/ 2147483647 w 97"/>
              <a:gd name="T7" fmla="*/ 2147483647 h 30"/>
              <a:gd name="T8" fmla="*/ 2147483647 w 97"/>
              <a:gd name="T9" fmla="*/ 2147483647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3"/>
          <p:cNvSpPr>
            <a:spLocks/>
          </p:cNvSpPr>
          <p:nvPr/>
        </p:nvSpPr>
        <p:spPr bwMode="auto">
          <a:xfrm>
            <a:off x="2462213" y="3041650"/>
            <a:ext cx="66675" cy="22225"/>
          </a:xfrm>
          <a:custGeom>
            <a:avLst/>
            <a:gdLst>
              <a:gd name="T0" fmla="*/ 2147483647 w 42"/>
              <a:gd name="T1" fmla="*/ 2147483647 h 14"/>
              <a:gd name="T2" fmla="*/ 2147483647 w 42"/>
              <a:gd name="T3" fmla="*/ 0 h 14"/>
              <a:gd name="T4" fmla="*/ 0 w 42"/>
              <a:gd name="T5" fmla="*/ 2147483647 h 14"/>
              <a:gd name="T6" fmla="*/ 2147483647 w 42"/>
              <a:gd name="T7" fmla="*/ 2147483647 h 14"/>
              <a:gd name="T8" fmla="*/ 2147483647 w 42"/>
              <a:gd name="T9" fmla="*/ 214748364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4"/>
          <p:cNvSpPr>
            <a:spLocks/>
          </p:cNvSpPr>
          <p:nvPr/>
        </p:nvSpPr>
        <p:spPr bwMode="auto">
          <a:xfrm>
            <a:off x="2395538" y="3030538"/>
            <a:ext cx="44450" cy="17462"/>
          </a:xfrm>
          <a:custGeom>
            <a:avLst/>
            <a:gdLst>
              <a:gd name="T0" fmla="*/ 2147483647 w 28"/>
              <a:gd name="T1" fmla="*/ 2147483647 h 11"/>
              <a:gd name="T2" fmla="*/ 0 w 28"/>
              <a:gd name="T3" fmla="*/ 0 h 11"/>
              <a:gd name="T4" fmla="*/ 0 w 28"/>
              <a:gd name="T5" fmla="*/ 2147483647 h 11"/>
              <a:gd name="T6" fmla="*/ 2147483647 w 28"/>
              <a:gd name="T7" fmla="*/ 2147483647 h 11"/>
              <a:gd name="T8" fmla="*/ 2147483647 w 28"/>
              <a:gd name="T9" fmla="*/ 2147483647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165"/>
          <p:cNvSpPr>
            <a:spLocks/>
          </p:cNvSpPr>
          <p:nvPr/>
        </p:nvSpPr>
        <p:spPr bwMode="auto">
          <a:xfrm>
            <a:off x="2286000" y="3048000"/>
            <a:ext cx="257175" cy="85725"/>
          </a:xfrm>
          <a:custGeom>
            <a:avLst/>
            <a:gdLst>
              <a:gd name="T0" fmla="*/ 0 w 162"/>
              <a:gd name="T1" fmla="*/ 2147483647 h 54"/>
              <a:gd name="T2" fmla="*/ 0 w 162"/>
              <a:gd name="T3" fmla="*/ 2147483647 h 54"/>
              <a:gd name="T4" fmla="*/ 2147483647 w 162"/>
              <a:gd name="T5" fmla="*/ 2147483647 h 54"/>
              <a:gd name="T6" fmla="*/ 2147483647 w 162"/>
              <a:gd name="T7" fmla="*/ 2147483647 h 54"/>
              <a:gd name="T8" fmla="*/ 2147483647 w 162"/>
              <a:gd name="T9" fmla="*/ 2147483647 h 54"/>
              <a:gd name="T10" fmla="*/ 2147483647 w 162"/>
              <a:gd name="T11" fmla="*/ 2147483647 h 54"/>
              <a:gd name="T12" fmla="*/ 2147483647 w 162"/>
              <a:gd name="T13" fmla="*/ 2147483647 h 54"/>
              <a:gd name="T14" fmla="*/ 2147483647 w 162"/>
              <a:gd name="T15" fmla="*/ 2147483647 h 54"/>
              <a:gd name="T16" fmla="*/ 2147483647 w 162"/>
              <a:gd name="T17" fmla="*/ 2147483647 h 54"/>
              <a:gd name="T18" fmla="*/ 2147483647 w 162"/>
              <a:gd name="T19" fmla="*/ 2147483647 h 54"/>
              <a:gd name="T20" fmla="*/ 2147483647 w 162"/>
              <a:gd name="T21" fmla="*/ 2147483647 h 54"/>
              <a:gd name="T22" fmla="*/ 2147483647 w 162"/>
              <a:gd name="T23" fmla="*/ 2147483647 h 54"/>
              <a:gd name="T24" fmla="*/ 2147483647 w 162"/>
              <a:gd name="T25" fmla="*/ 2147483647 h 54"/>
              <a:gd name="T26" fmla="*/ 2147483647 w 162"/>
              <a:gd name="T27" fmla="*/ 2147483647 h 54"/>
              <a:gd name="T28" fmla="*/ 2147483647 w 162"/>
              <a:gd name="T29" fmla="*/ 2147483647 h 54"/>
              <a:gd name="T30" fmla="*/ 2147483647 w 162"/>
              <a:gd name="T31" fmla="*/ 2147483647 h 54"/>
              <a:gd name="T32" fmla="*/ 2147483647 w 162"/>
              <a:gd name="T33" fmla="*/ 0 h 54"/>
              <a:gd name="T34" fmla="*/ 2147483647 w 162"/>
              <a:gd name="T35" fmla="*/ 2147483647 h 54"/>
              <a:gd name="T36" fmla="*/ 2147483647 w 162"/>
              <a:gd name="T37" fmla="*/ 2147483647 h 54"/>
              <a:gd name="T38" fmla="*/ 2147483647 w 162"/>
              <a:gd name="T39" fmla="*/ 2147483647 h 54"/>
              <a:gd name="T40" fmla="*/ 2147483647 w 162"/>
              <a:gd name="T41" fmla="*/ 2147483647 h 54"/>
              <a:gd name="T42" fmla="*/ 2147483647 w 162"/>
              <a:gd name="T43" fmla="*/ 2147483647 h 54"/>
              <a:gd name="T44" fmla="*/ 2147483647 w 162"/>
              <a:gd name="T45" fmla="*/ 2147483647 h 54"/>
              <a:gd name="T46" fmla="*/ 2147483647 w 162"/>
              <a:gd name="T47" fmla="*/ 2147483647 h 54"/>
              <a:gd name="T48" fmla="*/ 2147483647 w 162"/>
              <a:gd name="T49" fmla="*/ 2147483647 h 54"/>
              <a:gd name="T50" fmla="*/ 2147483647 w 162"/>
              <a:gd name="T51" fmla="*/ 2147483647 h 54"/>
              <a:gd name="T52" fmla="*/ 2147483647 w 162"/>
              <a:gd name="T53" fmla="*/ 2147483647 h 54"/>
              <a:gd name="T54" fmla="*/ 2147483647 w 162"/>
              <a:gd name="T55" fmla="*/ 2147483647 h 54"/>
              <a:gd name="T56" fmla="*/ 2147483647 w 162"/>
              <a:gd name="T57" fmla="*/ 2147483647 h 54"/>
              <a:gd name="T58" fmla="*/ 2147483647 w 162"/>
              <a:gd name="T59" fmla="*/ 2147483647 h 54"/>
              <a:gd name="T60" fmla="*/ 2147483647 w 162"/>
              <a:gd name="T61" fmla="*/ 2147483647 h 54"/>
              <a:gd name="T62" fmla="*/ 2147483647 w 162"/>
              <a:gd name="T63" fmla="*/ 2147483647 h 54"/>
              <a:gd name="T64" fmla="*/ 2147483647 w 162"/>
              <a:gd name="T65" fmla="*/ 2147483647 h 54"/>
              <a:gd name="T66" fmla="*/ 2147483647 w 162"/>
              <a:gd name="T67" fmla="*/ 2147483647 h 54"/>
              <a:gd name="T68" fmla="*/ 0 w 162"/>
              <a:gd name="T69" fmla="*/ 2147483647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166"/>
          <p:cNvSpPr>
            <a:spLocks/>
          </p:cNvSpPr>
          <p:nvPr/>
        </p:nvSpPr>
        <p:spPr bwMode="auto">
          <a:xfrm>
            <a:off x="2543175" y="3038475"/>
            <a:ext cx="92075" cy="41275"/>
          </a:xfrm>
          <a:custGeom>
            <a:avLst/>
            <a:gdLst>
              <a:gd name="T0" fmla="*/ 2147483647 w 58"/>
              <a:gd name="T1" fmla="*/ 2147483647 h 26"/>
              <a:gd name="T2" fmla="*/ 2147483647 w 58"/>
              <a:gd name="T3" fmla="*/ 2147483647 h 26"/>
              <a:gd name="T4" fmla="*/ 2147483647 w 58"/>
              <a:gd name="T5" fmla="*/ 0 h 26"/>
              <a:gd name="T6" fmla="*/ 0 w 58"/>
              <a:gd name="T7" fmla="*/ 2147483647 h 26"/>
              <a:gd name="T8" fmla="*/ 0 w 58"/>
              <a:gd name="T9" fmla="*/ 2147483647 h 26"/>
              <a:gd name="T10" fmla="*/ 2147483647 w 58"/>
              <a:gd name="T11" fmla="*/ 2147483647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7"/>
          <p:cNvSpPr>
            <a:spLocks/>
          </p:cNvSpPr>
          <p:nvPr/>
        </p:nvSpPr>
        <p:spPr bwMode="auto">
          <a:xfrm>
            <a:off x="2305050" y="2862263"/>
            <a:ext cx="49213" cy="196850"/>
          </a:xfrm>
          <a:custGeom>
            <a:avLst/>
            <a:gdLst>
              <a:gd name="T0" fmla="*/ 2147483647 w 31"/>
              <a:gd name="T1" fmla="*/ 2147483647 h 124"/>
              <a:gd name="T2" fmla="*/ 2147483647 w 31"/>
              <a:gd name="T3" fmla="*/ 2147483647 h 124"/>
              <a:gd name="T4" fmla="*/ 2147483647 w 31"/>
              <a:gd name="T5" fmla="*/ 2147483647 h 124"/>
              <a:gd name="T6" fmla="*/ 2147483647 w 31"/>
              <a:gd name="T7" fmla="*/ 2147483647 h 124"/>
              <a:gd name="T8" fmla="*/ 2147483647 w 31"/>
              <a:gd name="T9" fmla="*/ 2147483647 h 124"/>
              <a:gd name="T10" fmla="*/ 2147483647 w 31"/>
              <a:gd name="T11" fmla="*/ 2147483647 h 124"/>
              <a:gd name="T12" fmla="*/ 2147483647 w 31"/>
              <a:gd name="T13" fmla="*/ 2147483647 h 124"/>
              <a:gd name="T14" fmla="*/ 2147483647 w 31"/>
              <a:gd name="T15" fmla="*/ 0 h 124"/>
              <a:gd name="T16" fmla="*/ 2147483647 w 31"/>
              <a:gd name="T17" fmla="*/ 0 h 124"/>
              <a:gd name="T18" fmla="*/ 2147483647 w 31"/>
              <a:gd name="T19" fmla="*/ 0 h 124"/>
              <a:gd name="T20" fmla="*/ 2147483647 w 31"/>
              <a:gd name="T21" fmla="*/ 0 h 124"/>
              <a:gd name="T22" fmla="*/ 2147483647 w 31"/>
              <a:gd name="T23" fmla="*/ 0 h 124"/>
              <a:gd name="T24" fmla="*/ 2147483647 w 31"/>
              <a:gd name="T25" fmla="*/ 2147483647 h 124"/>
              <a:gd name="T26" fmla="*/ 2147483647 w 31"/>
              <a:gd name="T27" fmla="*/ 2147483647 h 124"/>
              <a:gd name="T28" fmla="*/ 2147483647 w 31"/>
              <a:gd name="T29" fmla="*/ 2147483647 h 124"/>
              <a:gd name="T30" fmla="*/ 2147483647 w 31"/>
              <a:gd name="T31" fmla="*/ 2147483647 h 124"/>
              <a:gd name="T32" fmla="*/ 0 w 31"/>
              <a:gd name="T33" fmla="*/ 2147483647 h 124"/>
              <a:gd name="T34" fmla="*/ 0 w 31"/>
              <a:gd name="T35" fmla="*/ 2147483647 h 124"/>
              <a:gd name="T36" fmla="*/ 2147483647 w 31"/>
              <a:gd name="T37" fmla="*/ 2147483647 h 124"/>
              <a:gd name="T38" fmla="*/ 2147483647 w 31"/>
              <a:gd name="T39" fmla="*/ 2147483647 h 124"/>
              <a:gd name="T40" fmla="*/ 2147483647 w 31"/>
              <a:gd name="T41" fmla="*/ 2147483647 h 124"/>
              <a:gd name="T42" fmla="*/ 2147483647 w 31"/>
              <a:gd name="T43" fmla="*/ 2147483647 h 124"/>
              <a:gd name="T44" fmla="*/ 2147483647 w 31"/>
              <a:gd name="T45" fmla="*/ 2147483647 h 124"/>
              <a:gd name="T46" fmla="*/ 2147483647 w 31"/>
              <a:gd name="T47" fmla="*/ 2147483647 h 124"/>
              <a:gd name="T48" fmla="*/ 2147483647 w 31"/>
              <a:gd name="T49" fmla="*/ 2147483647 h 124"/>
              <a:gd name="T50" fmla="*/ 2147483647 w 31"/>
              <a:gd name="T51" fmla="*/ 2147483647 h 124"/>
              <a:gd name="T52" fmla="*/ 2147483647 w 31"/>
              <a:gd name="T53" fmla="*/ 2147483647 h 124"/>
              <a:gd name="T54" fmla="*/ 2147483647 w 31"/>
              <a:gd name="T55" fmla="*/ 2147483647 h 124"/>
              <a:gd name="T56" fmla="*/ 2147483647 w 31"/>
              <a:gd name="T57" fmla="*/ 2147483647 h 124"/>
              <a:gd name="T58" fmla="*/ 2147483647 w 31"/>
              <a:gd name="T59" fmla="*/ 2147483647 h 124"/>
              <a:gd name="T60" fmla="*/ 2147483647 w 31"/>
              <a:gd name="T61" fmla="*/ 2147483647 h 124"/>
              <a:gd name="T62" fmla="*/ 2147483647 w 31"/>
              <a:gd name="T63" fmla="*/ 2147483647 h 124"/>
              <a:gd name="T64" fmla="*/ 2147483647 w 31"/>
              <a:gd name="T65" fmla="*/ 2147483647 h 124"/>
              <a:gd name="T66" fmla="*/ 2147483647 w 31"/>
              <a:gd name="T67" fmla="*/ 2147483647 h 124"/>
              <a:gd name="T68" fmla="*/ 2147483647 w 31"/>
              <a:gd name="T69" fmla="*/ 2147483647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68"/>
          <p:cNvSpPr>
            <a:spLocks/>
          </p:cNvSpPr>
          <p:nvPr/>
        </p:nvSpPr>
        <p:spPr bwMode="auto">
          <a:xfrm>
            <a:off x="2306638" y="2863850"/>
            <a:ext cx="42862" cy="165100"/>
          </a:xfrm>
          <a:custGeom>
            <a:avLst/>
            <a:gdLst>
              <a:gd name="T0" fmla="*/ 2147483647 w 27"/>
              <a:gd name="T1" fmla="*/ 2147483647 h 104"/>
              <a:gd name="T2" fmla="*/ 2147483647 w 27"/>
              <a:gd name="T3" fmla="*/ 2147483647 h 104"/>
              <a:gd name="T4" fmla="*/ 2147483647 w 27"/>
              <a:gd name="T5" fmla="*/ 2147483647 h 104"/>
              <a:gd name="T6" fmla="*/ 2147483647 w 27"/>
              <a:gd name="T7" fmla="*/ 2147483647 h 104"/>
              <a:gd name="T8" fmla="*/ 2147483647 w 27"/>
              <a:gd name="T9" fmla="*/ 2147483647 h 104"/>
              <a:gd name="T10" fmla="*/ 2147483647 w 27"/>
              <a:gd name="T11" fmla="*/ 2147483647 h 104"/>
              <a:gd name="T12" fmla="*/ 2147483647 w 27"/>
              <a:gd name="T13" fmla="*/ 0 h 104"/>
              <a:gd name="T14" fmla="*/ 2147483647 w 27"/>
              <a:gd name="T15" fmla="*/ 0 h 104"/>
              <a:gd name="T16" fmla="*/ 2147483647 w 27"/>
              <a:gd name="T17" fmla="*/ 0 h 104"/>
              <a:gd name="T18" fmla="*/ 2147483647 w 27"/>
              <a:gd name="T19" fmla="*/ 0 h 104"/>
              <a:gd name="T20" fmla="*/ 2147483647 w 27"/>
              <a:gd name="T21" fmla="*/ 0 h 104"/>
              <a:gd name="T22" fmla="*/ 2147483647 w 27"/>
              <a:gd name="T23" fmla="*/ 0 h 104"/>
              <a:gd name="T24" fmla="*/ 2147483647 w 27"/>
              <a:gd name="T25" fmla="*/ 0 h 104"/>
              <a:gd name="T26" fmla="*/ 2147483647 w 27"/>
              <a:gd name="T27" fmla="*/ 2147483647 h 104"/>
              <a:gd name="T28" fmla="*/ 2147483647 w 27"/>
              <a:gd name="T29" fmla="*/ 2147483647 h 104"/>
              <a:gd name="T30" fmla="*/ 2147483647 w 27"/>
              <a:gd name="T31" fmla="*/ 2147483647 h 104"/>
              <a:gd name="T32" fmla="*/ 0 w 27"/>
              <a:gd name="T33" fmla="*/ 2147483647 h 104"/>
              <a:gd name="T34" fmla="*/ 0 w 27"/>
              <a:gd name="T35" fmla="*/ 2147483647 h 104"/>
              <a:gd name="T36" fmla="*/ 0 w 27"/>
              <a:gd name="T37" fmla="*/ 2147483647 h 104"/>
              <a:gd name="T38" fmla="*/ 2147483647 w 27"/>
              <a:gd name="T39" fmla="*/ 2147483647 h 104"/>
              <a:gd name="T40" fmla="*/ 2147483647 w 27"/>
              <a:gd name="T41" fmla="*/ 2147483647 h 104"/>
              <a:gd name="T42" fmla="*/ 2147483647 w 27"/>
              <a:gd name="T43" fmla="*/ 2147483647 h 104"/>
              <a:gd name="T44" fmla="*/ 2147483647 w 27"/>
              <a:gd name="T45" fmla="*/ 2147483647 h 104"/>
              <a:gd name="T46" fmla="*/ 2147483647 w 27"/>
              <a:gd name="T47" fmla="*/ 2147483647 h 104"/>
              <a:gd name="T48" fmla="*/ 2147483647 w 27"/>
              <a:gd name="T49" fmla="*/ 2147483647 h 104"/>
              <a:gd name="T50" fmla="*/ 2147483647 w 27"/>
              <a:gd name="T51" fmla="*/ 2147483647 h 104"/>
              <a:gd name="T52" fmla="*/ 2147483647 w 27"/>
              <a:gd name="T53" fmla="*/ 2147483647 h 104"/>
              <a:gd name="T54" fmla="*/ 2147483647 w 27"/>
              <a:gd name="T55" fmla="*/ 2147483647 h 104"/>
              <a:gd name="T56" fmla="*/ 2147483647 w 27"/>
              <a:gd name="T57" fmla="*/ 2147483647 h 104"/>
              <a:gd name="T58" fmla="*/ 2147483647 w 27"/>
              <a:gd name="T59" fmla="*/ 2147483647 h 104"/>
              <a:gd name="T60" fmla="*/ 2147483647 w 27"/>
              <a:gd name="T61" fmla="*/ 2147483647 h 104"/>
              <a:gd name="T62" fmla="*/ 2147483647 w 27"/>
              <a:gd name="T63" fmla="*/ 2147483647 h 104"/>
              <a:gd name="T64" fmla="*/ 2147483647 w 27"/>
              <a:gd name="T65" fmla="*/ 2147483647 h 104"/>
              <a:gd name="T66" fmla="*/ 2147483647 w 27"/>
              <a:gd name="T67" fmla="*/ 2147483647 h 104"/>
              <a:gd name="T68" fmla="*/ 2147483647 w 27"/>
              <a:gd name="T69" fmla="*/ 2147483647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69"/>
          <p:cNvSpPr>
            <a:spLocks/>
          </p:cNvSpPr>
          <p:nvPr/>
        </p:nvSpPr>
        <p:spPr bwMode="auto">
          <a:xfrm>
            <a:off x="2308225" y="2865438"/>
            <a:ext cx="34925" cy="133350"/>
          </a:xfrm>
          <a:custGeom>
            <a:avLst/>
            <a:gdLst>
              <a:gd name="T0" fmla="*/ 2147483647 w 22"/>
              <a:gd name="T1" fmla="*/ 2147483647 h 84"/>
              <a:gd name="T2" fmla="*/ 2147483647 w 22"/>
              <a:gd name="T3" fmla="*/ 2147483647 h 84"/>
              <a:gd name="T4" fmla="*/ 2147483647 w 22"/>
              <a:gd name="T5" fmla="*/ 2147483647 h 84"/>
              <a:gd name="T6" fmla="*/ 2147483647 w 22"/>
              <a:gd name="T7" fmla="*/ 2147483647 h 84"/>
              <a:gd name="T8" fmla="*/ 2147483647 w 22"/>
              <a:gd name="T9" fmla="*/ 2147483647 h 84"/>
              <a:gd name="T10" fmla="*/ 2147483647 w 22"/>
              <a:gd name="T11" fmla="*/ 2147483647 h 84"/>
              <a:gd name="T12" fmla="*/ 2147483647 w 22"/>
              <a:gd name="T13" fmla="*/ 0 h 84"/>
              <a:gd name="T14" fmla="*/ 2147483647 w 22"/>
              <a:gd name="T15" fmla="*/ 0 h 84"/>
              <a:gd name="T16" fmla="*/ 2147483647 w 22"/>
              <a:gd name="T17" fmla="*/ 0 h 84"/>
              <a:gd name="T18" fmla="*/ 2147483647 w 22"/>
              <a:gd name="T19" fmla="*/ 0 h 84"/>
              <a:gd name="T20" fmla="*/ 2147483647 w 22"/>
              <a:gd name="T21" fmla="*/ 0 h 84"/>
              <a:gd name="T22" fmla="*/ 2147483647 w 22"/>
              <a:gd name="T23" fmla="*/ 0 h 84"/>
              <a:gd name="T24" fmla="*/ 2147483647 w 22"/>
              <a:gd name="T25" fmla="*/ 0 h 84"/>
              <a:gd name="T26" fmla="*/ 2147483647 w 22"/>
              <a:gd name="T27" fmla="*/ 2147483647 h 84"/>
              <a:gd name="T28" fmla="*/ 2147483647 w 22"/>
              <a:gd name="T29" fmla="*/ 2147483647 h 84"/>
              <a:gd name="T30" fmla="*/ 2147483647 w 22"/>
              <a:gd name="T31" fmla="*/ 2147483647 h 84"/>
              <a:gd name="T32" fmla="*/ 0 w 22"/>
              <a:gd name="T33" fmla="*/ 2147483647 h 84"/>
              <a:gd name="T34" fmla="*/ 0 w 22"/>
              <a:gd name="T35" fmla="*/ 2147483647 h 84"/>
              <a:gd name="T36" fmla="*/ 0 w 22"/>
              <a:gd name="T37" fmla="*/ 2147483647 h 84"/>
              <a:gd name="T38" fmla="*/ 0 w 22"/>
              <a:gd name="T39" fmla="*/ 2147483647 h 84"/>
              <a:gd name="T40" fmla="*/ 2147483647 w 22"/>
              <a:gd name="T41" fmla="*/ 2147483647 h 84"/>
              <a:gd name="T42" fmla="*/ 2147483647 w 22"/>
              <a:gd name="T43" fmla="*/ 2147483647 h 84"/>
              <a:gd name="T44" fmla="*/ 2147483647 w 22"/>
              <a:gd name="T45" fmla="*/ 2147483647 h 84"/>
              <a:gd name="T46" fmla="*/ 2147483647 w 22"/>
              <a:gd name="T47" fmla="*/ 2147483647 h 84"/>
              <a:gd name="T48" fmla="*/ 2147483647 w 22"/>
              <a:gd name="T49" fmla="*/ 2147483647 h 84"/>
              <a:gd name="T50" fmla="*/ 2147483647 w 22"/>
              <a:gd name="T51" fmla="*/ 2147483647 h 84"/>
              <a:gd name="T52" fmla="*/ 2147483647 w 22"/>
              <a:gd name="T53" fmla="*/ 2147483647 h 84"/>
              <a:gd name="T54" fmla="*/ 2147483647 w 22"/>
              <a:gd name="T55" fmla="*/ 2147483647 h 84"/>
              <a:gd name="T56" fmla="*/ 2147483647 w 22"/>
              <a:gd name="T57" fmla="*/ 2147483647 h 84"/>
              <a:gd name="T58" fmla="*/ 2147483647 w 22"/>
              <a:gd name="T59" fmla="*/ 2147483647 h 84"/>
              <a:gd name="T60" fmla="*/ 2147483647 w 22"/>
              <a:gd name="T61" fmla="*/ 2147483647 h 84"/>
              <a:gd name="T62" fmla="*/ 2147483647 w 22"/>
              <a:gd name="T63" fmla="*/ 2147483647 h 84"/>
              <a:gd name="T64" fmla="*/ 2147483647 w 22"/>
              <a:gd name="T65" fmla="*/ 2147483647 h 84"/>
              <a:gd name="T66" fmla="*/ 2147483647 w 22"/>
              <a:gd name="T67" fmla="*/ 2147483647 h 84"/>
              <a:gd name="T68" fmla="*/ 2147483647 w 22"/>
              <a:gd name="T69" fmla="*/ 2147483647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170"/>
          <p:cNvSpPr>
            <a:spLocks/>
          </p:cNvSpPr>
          <p:nvPr/>
        </p:nvSpPr>
        <p:spPr bwMode="auto">
          <a:xfrm>
            <a:off x="2309813" y="2867025"/>
            <a:ext cx="28575" cy="104775"/>
          </a:xfrm>
          <a:custGeom>
            <a:avLst/>
            <a:gdLst>
              <a:gd name="T0" fmla="*/ 2147483647 w 18"/>
              <a:gd name="T1" fmla="*/ 2147483647 h 66"/>
              <a:gd name="T2" fmla="*/ 2147483647 w 18"/>
              <a:gd name="T3" fmla="*/ 2147483647 h 66"/>
              <a:gd name="T4" fmla="*/ 2147483647 w 18"/>
              <a:gd name="T5" fmla="*/ 2147483647 h 66"/>
              <a:gd name="T6" fmla="*/ 2147483647 w 18"/>
              <a:gd name="T7" fmla="*/ 0 h 66"/>
              <a:gd name="T8" fmla="*/ 2147483647 w 18"/>
              <a:gd name="T9" fmla="*/ 0 h 66"/>
              <a:gd name="T10" fmla="*/ 2147483647 w 18"/>
              <a:gd name="T11" fmla="*/ 0 h 66"/>
              <a:gd name="T12" fmla="*/ 2147483647 w 18"/>
              <a:gd name="T13" fmla="*/ 0 h 66"/>
              <a:gd name="T14" fmla="*/ 2147483647 w 18"/>
              <a:gd name="T15" fmla="*/ 2147483647 h 66"/>
              <a:gd name="T16" fmla="*/ 0 w 18"/>
              <a:gd name="T17" fmla="*/ 2147483647 h 66"/>
              <a:gd name="T18" fmla="*/ 0 w 18"/>
              <a:gd name="T19" fmla="*/ 2147483647 h 66"/>
              <a:gd name="T20" fmla="*/ 0 w 18"/>
              <a:gd name="T21" fmla="*/ 2147483647 h 66"/>
              <a:gd name="T22" fmla="*/ 2147483647 w 18"/>
              <a:gd name="T23" fmla="*/ 2147483647 h 66"/>
              <a:gd name="T24" fmla="*/ 2147483647 w 18"/>
              <a:gd name="T25" fmla="*/ 2147483647 h 66"/>
              <a:gd name="T26" fmla="*/ 2147483647 w 18"/>
              <a:gd name="T27" fmla="*/ 2147483647 h 66"/>
              <a:gd name="T28" fmla="*/ 2147483647 w 18"/>
              <a:gd name="T29" fmla="*/ 2147483647 h 66"/>
              <a:gd name="T30" fmla="*/ 2147483647 w 18"/>
              <a:gd name="T31" fmla="*/ 2147483647 h 66"/>
              <a:gd name="T32" fmla="*/ 2147483647 w 18"/>
              <a:gd name="T33" fmla="*/ 2147483647 h 66"/>
              <a:gd name="T34" fmla="*/ 2147483647 w 18"/>
              <a:gd name="T35" fmla="*/ 2147483647 h 66"/>
              <a:gd name="T36" fmla="*/ 2147483647 w 18"/>
              <a:gd name="T37" fmla="*/ 2147483647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1"/>
          <p:cNvSpPr>
            <a:spLocks/>
          </p:cNvSpPr>
          <p:nvPr/>
        </p:nvSpPr>
        <p:spPr bwMode="auto">
          <a:xfrm>
            <a:off x="2309813" y="2870200"/>
            <a:ext cx="22225" cy="71438"/>
          </a:xfrm>
          <a:custGeom>
            <a:avLst/>
            <a:gdLst>
              <a:gd name="T0" fmla="*/ 2147483647 w 14"/>
              <a:gd name="T1" fmla="*/ 2147483647 h 45"/>
              <a:gd name="T2" fmla="*/ 2147483647 w 14"/>
              <a:gd name="T3" fmla="*/ 0 h 45"/>
              <a:gd name="T4" fmla="*/ 2147483647 w 14"/>
              <a:gd name="T5" fmla="*/ 0 h 45"/>
              <a:gd name="T6" fmla="*/ 2147483647 w 14"/>
              <a:gd name="T7" fmla="*/ 0 h 45"/>
              <a:gd name="T8" fmla="*/ 2147483647 w 14"/>
              <a:gd name="T9" fmla="*/ 0 h 45"/>
              <a:gd name="T10" fmla="*/ 2147483647 w 14"/>
              <a:gd name="T11" fmla="*/ 0 h 45"/>
              <a:gd name="T12" fmla="*/ 2147483647 w 14"/>
              <a:gd name="T13" fmla="*/ 0 h 45"/>
              <a:gd name="T14" fmla="*/ 2147483647 w 14"/>
              <a:gd name="T15" fmla="*/ 0 h 45"/>
              <a:gd name="T16" fmla="*/ 0 w 14"/>
              <a:gd name="T17" fmla="*/ 2147483647 h 45"/>
              <a:gd name="T18" fmla="*/ 0 w 14"/>
              <a:gd name="T19" fmla="*/ 2147483647 h 45"/>
              <a:gd name="T20" fmla="*/ 2147483647 w 14"/>
              <a:gd name="T21" fmla="*/ 2147483647 h 45"/>
              <a:gd name="T22" fmla="*/ 2147483647 w 14"/>
              <a:gd name="T23" fmla="*/ 2147483647 h 45"/>
              <a:gd name="T24" fmla="*/ 2147483647 w 14"/>
              <a:gd name="T25" fmla="*/ 2147483647 h 45"/>
              <a:gd name="T26" fmla="*/ 2147483647 w 14"/>
              <a:gd name="T27" fmla="*/ 2147483647 h 45"/>
              <a:gd name="T28" fmla="*/ 2147483647 w 14"/>
              <a:gd name="T29" fmla="*/ 2147483647 h 45"/>
              <a:gd name="T30" fmla="*/ 2147483647 w 14"/>
              <a:gd name="T31" fmla="*/ 2147483647 h 45"/>
              <a:gd name="T32" fmla="*/ 2147483647 w 14"/>
              <a:gd name="T33" fmla="*/ 2147483647 h 45"/>
              <a:gd name="T34" fmla="*/ 2147483647 w 14"/>
              <a:gd name="T35" fmla="*/ 2147483647 h 45"/>
              <a:gd name="T36" fmla="*/ 2147483647 w 14"/>
              <a:gd name="T37" fmla="*/ 2147483647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2"/>
          <p:cNvSpPr>
            <a:spLocks/>
          </p:cNvSpPr>
          <p:nvPr/>
        </p:nvSpPr>
        <p:spPr bwMode="auto">
          <a:xfrm>
            <a:off x="2312988" y="2870200"/>
            <a:ext cx="14287" cy="42863"/>
          </a:xfrm>
          <a:custGeom>
            <a:avLst/>
            <a:gdLst>
              <a:gd name="T0" fmla="*/ 2147483647 w 9"/>
              <a:gd name="T1" fmla="*/ 2147483647 h 27"/>
              <a:gd name="T2" fmla="*/ 2147483647 w 9"/>
              <a:gd name="T3" fmla="*/ 2147483647 h 27"/>
              <a:gd name="T4" fmla="*/ 2147483647 w 9"/>
              <a:gd name="T5" fmla="*/ 2147483647 h 27"/>
              <a:gd name="T6" fmla="*/ 2147483647 w 9"/>
              <a:gd name="T7" fmla="*/ 2147483647 h 27"/>
              <a:gd name="T8" fmla="*/ 2147483647 w 9"/>
              <a:gd name="T9" fmla="*/ 0 h 27"/>
              <a:gd name="T10" fmla="*/ 2147483647 w 9"/>
              <a:gd name="T11" fmla="*/ 0 h 27"/>
              <a:gd name="T12" fmla="*/ 2147483647 w 9"/>
              <a:gd name="T13" fmla="*/ 2147483647 h 27"/>
              <a:gd name="T14" fmla="*/ 2147483647 w 9"/>
              <a:gd name="T15" fmla="*/ 2147483647 h 27"/>
              <a:gd name="T16" fmla="*/ 0 w 9"/>
              <a:gd name="T17" fmla="*/ 2147483647 h 27"/>
              <a:gd name="T18" fmla="*/ 0 w 9"/>
              <a:gd name="T19" fmla="*/ 2147483647 h 27"/>
              <a:gd name="T20" fmla="*/ 0 w 9"/>
              <a:gd name="T21" fmla="*/ 2147483647 h 27"/>
              <a:gd name="T22" fmla="*/ 2147483647 w 9"/>
              <a:gd name="T23" fmla="*/ 2147483647 h 27"/>
              <a:gd name="T24" fmla="*/ 2147483647 w 9"/>
              <a:gd name="T25" fmla="*/ 2147483647 h 27"/>
              <a:gd name="T26" fmla="*/ 2147483647 w 9"/>
              <a:gd name="T27" fmla="*/ 2147483647 h 27"/>
              <a:gd name="T28" fmla="*/ 2147483647 w 9"/>
              <a:gd name="T29" fmla="*/ 2147483647 h 27"/>
              <a:gd name="T30" fmla="*/ 2147483647 w 9"/>
              <a:gd name="T31" fmla="*/ 2147483647 h 27"/>
              <a:gd name="T32" fmla="*/ 2147483647 w 9"/>
              <a:gd name="T33" fmla="*/ 2147483647 h 27"/>
              <a:gd name="T34" fmla="*/ 2147483647 w 9"/>
              <a:gd name="T35" fmla="*/ 2147483647 h 27"/>
              <a:gd name="T36" fmla="*/ 2147483647 w 9"/>
              <a:gd name="T37" fmla="*/ 214748364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173"/>
          <p:cNvSpPr>
            <a:spLocks/>
          </p:cNvSpPr>
          <p:nvPr/>
        </p:nvSpPr>
        <p:spPr bwMode="auto">
          <a:xfrm>
            <a:off x="2487613" y="2992438"/>
            <a:ext cx="22225" cy="22225"/>
          </a:xfrm>
          <a:custGeom>
            <a:avLst/>
            <a:gdLst>
              <a:gd name="T0" fmla="*/ 2147483647 w 14"/>
              <a:gd name="T1" fmla="*/ 2147483647 h 14"/>
              <a:gd name="T2" fmla="*/ 2147483647 w 14"/>
              <a:gd name="T3" fmla="*/ 2147483647 h 14"/>
              <a:gd name="T4" fmla="*/ 2147483647 w 14"/>
              <a:gd name="T5" fmla="*/ 2147483647 h 14"/>
              <a:gd name="T6" fmla="*/ 2147483647 w 14"/>
              <a:gd name="T7" fmla="*/ 2147483647 h 14"/>
              <a:gd name="T8" fmla="*/ 2147483647 w 14"/>
              <a:gd name="T9" fmla="*/ 2147483647 h 14"/>
              <a:gd name="T10" fmla="*/ 2147483647 w 14"/>
              <a:gd name="T11" fmla="*/ 2147483647 h 14"/>
              <a:gd name="T12" fmla="*/ 2147483647 w 14"/>
              <a:gd name="T13" fmla="*/ 2147483647 h 14"/>
              <a:gd name="T14" fmla="*/ 2147483647 w 14"/>
              <a:gd name="T15" fmla="*/ 2147483647 h 14"/>
              <a:gd name="T16" fmla="*/ 2147483647 w 14"/>
              <a:gd name="T17" fmla="*/ 2147483647 h 14"/>
              <a:gd name="T18" fmla="*/ 2147483647 w 14"/>
              <a:gd name="T19" fmla="*/ 2147483647 h 14"/>
              <a:gd name="T20" fmla="*/ 2147483647 w 14"/>
              <a:gd name="T21" fmla="*/ 2147483647 h 14"/>
              <a:gd name="T22" fmla="*/ 2147483647 w 14"/>
              <a:gd name="T23" fmla="*/ 2147483647 h 14"/>
              <a:gd name="T24" fmla="*/ 2147483647 w 14"/>
              <a:gd name="T25" fmla="*/ 2147483647 h 14"/>
              <a:gd name="T26" fmla="*/ 2147483647 w 14"/>
              <a:gd name="T27" fmla="*/ 2147483647 h 14"/>
              <a:gd name="T28" fmla="*/ 2147483647 w 14"/>
              <a:gd name="T29" fmla="*/ 0 h 14"/>
              <a:gd name="T30" fmla="*/ 2147483647 w 14"/>
              <a:gd name="T31" fmla="*/ 0 h 14"/>
              <a:gd name="T32" fmla="*/ 2147483647 w 14"/>
              <a:gd name="T33" fmla="*/ 0 h 14"/>
              <a:gd name="T34" fmla="*/ 2147483647 w 14"/>
              <a:gd name="T35" fmla="*/ 0 h 14"/>
              <a:gd name="T36" fmla="*/ 2147483647 w 14"/>
              <a:gd name="T37" fmla="*/ 0 h 14"/>
              <a:gd name="T38" fmla="*/ 2147483647 w 14"/>
              <a:gd name="T39" fmla="*/ 2147483647 h 14"/>
              <a:gd name="T40" fmla="*/ 2147483647 w 14"/>
              <a:gd name="T41" fmla="*/ 2147483647 h 14"/>
              <a:gd name="T42" fmla="*/ 2147483647 w 14"/>
              <a:gd name="T43" fmla="*/ 2147483647 h 14"/>
              <a:gd name="T44" fmla="*/ 2147483647 w 14"/>
              <a:gd name="T45" fmla="*/ 2147483647 h 14"/>
              <a:gd name="T46" fmla="*/ 0 w 14"/>
              <a:gd name="T47" fmla="*/ 2147483647 h 14"/>
              <a:gd name="T48" fmla="*/ 0 w 14"/>
              <a:gd name="T49" fmla="*/ 2147483647 h 14"/>
              <a:gd name="T50" fmla="*/ 0 w 14"/>
              <a:gd name="T51" fmla="*/ 2147483647 h 14"/>
              <a:gd name="T52" fmla="*/ 2147483647 w 14"/>
              <a:gd name="T53" fmla="*/ 2147483647 h 14"/>
              <a:gd name="T54" fmla="*/ 2147483647 w 14"/>
              <a:gd name="T55" fmla="*/ 2147483647 h 14"/>
              <a:gd name="T56" fmla="*/ 2147483647 w 14"/>
              <a:gd name="T57" fmla="*/ 2147483647 h 14"/>
              <a:gd name="T58" fmla="*/ 2147483647 w 14"/>
              <a:gd name="T59" fmla="*/ 2147483647 h 14"/>
              <a:gd name="T60" fmla="*/ 2147483647 w 14"/>
              <a:gd name="T61" fmla="*/ 2147483647 h 14"/>
              <a:gd name="T62" fmla="*/ 2147483647 w 14"/>
              <a:gd name="T63" fmla="*/ 2147483647 h 14"/>
              <a:gd name="T64" fmla="*/ 2147483647 w 14"/>
              <a:gd name="T65" fmla="*/ 2147483647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174"/>
          <p:cNvSpPr>
            <a:spLocks/>
          </p:cNvSpPr>
          <p:nvPr/>
        </p:nvSpPr>
        <p:spPr bwMode="auto">
          <a:xfrm>
            <a:off x="2424113" y="2992438"/>
            <a:ext cx="11112" cy="11112"/>
          </a:xfrm>
          <a:custGeom>
            <a:avLst/>
            <a:gdLst>
              <a:gd name="T0" fmla="*/ 2147483647 w 7"/>
              <a:gd name="T1" fmla="*/ 2147483647 h 7"/>
              <a:gd name="T2" fmla="*/ 2147483647 w 7"/>
              <a:gd name="T3" fmla="*/ 2147483647 h 7"/>
              <a:gd name="T4" fmla="*/ 2147483647 w 7"/>
              <a:gd name="T5" fmla="*/ 2147483647 h 7"/>
              <a:gd name="T6" fmla="*/ 2147483647 w 7"/>
              <a:gd name="T7" fmla="*/ 2147483647 h 7"/>
              <a:gd name="T8" fmla="*/ 2147483647 w 7"/>
              <a:gd name="T9" fmla="*/ 2147483647 h 7"/>
              <a:gd name="T10" fmla="*/ 2147483647 w 7"/>
              <a:gd name="T11" fmla="*/ 2147483647 h 7"/>
              <a:gd name="T12" fmla="*/ 2147483647 w 7"/>
              <a:gd name="T13" fmla="*/ 2147483647 h 7"/>
              <a:gd name="T14" fmla="*/ 2147483647 w 7"/>
              <a:gd name="T15" fmla="*/ 0 h 7"/>
              <a:gd name="T16" fmla="*/ 2147483647 w 7"/>
              <a:gd name="T17" fmla="*/ 0 h 7"/>
              <a:gd name="T18" fmla="*/ 2147483647 w 7"/>
              <a:gd name="T19" fmla="*/ 0 h 7"/>
              <a:gd name="T20" fmla="*/ 2147483647 w 7"/>
              <a:gd name="T21" fmla="*/ 2147483647 h 7"/>
              <a:gd name="T22" fmla="*/ 0 w 7"/>
              <a:gd name="T23" fmla="*/ 2147483647 h 7"/>
              <a:gd name="T24" fmla="*/ 0 w 7"/>
              <a:gd name="T25" fmla="*/ 2147483647 h 7"/>
              <a:gd name="T26" fmla="*/ 0 w 7"/>
              <a:gd name="T27" fmla="*/ 2147483647 h 7"/>
              <a:gd name="T28" fmla="*/ 2147483647 w 7"/>
              <a:gd name="T29" fmla="*/ 2147483647 h 7"/>
              <a:gd name="T30" fmla="*/ 2147483647 w 7"/>
              <a:gd name="T31" fmla="*/ 2147483647 h 7"/>
              <a:gd name="T32" fmla="*/ 2147483647 w 7"/>
              <a:gd name="T33" fmla="*/ 2147483647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75"/>
          <p:cNvSpPr>
            <a:spLocks/>
          </p:cNvSpPr>
          <p:nvPr/>
        </p:nvSpPr>
        <p:spPr bwMode="auto">
          <a:xfrm>
            <a:off x="2441575" y="2992438"/>
            <a:ext cx="9525" cy="11112"/>
          </a:xfrm>
          <a:custGeom>
            <a:avLst/>
            <a:gdLst>
              <a:gd name="T0" fmla="*/ 2147483647 w 6"/>
              <a:gd name="T1" fmla="*/ 2147483647 h 7"/>
              <a:gd name="T2" fmla="*/ 2147483647 w 6"/>
              <a:gd name="T3" fmla="*/ 2147483647 h 7"/>
              <a:gd name="T4" fmla="*/ 2147483647 w 6"/>
              <a:gd name="T5" fmla="*/ 2147483647 h 7"/>
              <a:gd name="T6" fmla="*/ 2147483647 w 6"/>
              <a:gd name="T7" fmla="*/ 2147483647 h 7"/>
              <a:gd name="T8" fmla="*/ 2147483647 w 6"/>
              <a:gd name="T9" fmla="*/ 2147483647 h 7"/>
              <a:gd name="T10" fmla="*/ 2147483647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0 h 7"/>
              <a:gd name="T18" fmla="*/ 2147483647 w 6"/>
              <a:gd name="T19" fmla="*/ 2147483647 h 7"/>
              <a:gd name="T20" fmla="*/ 2147483647 w 6"/>
              <a:gd name="T21" fmla="*/ 2147483647 h 7"/>
              <a:gd name="T22" fmla="*/ 0 w 6"/>
              <a:gd name="T23" fmla="*/ 2147483647 h 7"/>
              <a:gd name="T24" fmla="*/ 0 w 6"/>
              <a:gd name="T25" fmla="*/ 2147483647 h 7"/>
              <a:gd name="T26" fmla="*/ 0 w 6"/>
              <a:gd name="T27" fmla="*/ 2147483647 h 7"/>
              <a:gd name="T28" fmla="*/ 2147483647 w 6"/>
              <a:gd name="T29" fmla="*/ 2147483647 h 7"/>
              <a:gd name="T30" fmla="*/ 2147483647 w 6"/>
              <a:gd name="T31" fmla="*/ 2147483647 h 7"/>
              <a:gd name="T32" fmla="*/ 2147483647 w 6"/>
              <a:gd name="T33" fmla="*/ 2147483647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76"/>
          <p:cNvSpPr>
            <a:spLocks/>
          </p:cNvSpPr>
          <p:nvPr/>
        </p:nvSpPr>
        <p:spPr bwMode="auto">
          <a:xfrm>
            <a:off x="2370138" y="2844800"/>
            <a:ext cx="28575" cy="147638"/>
          </a:xfrm>
          <a:custGeom>
            <a:avLst/>
            <a:gdLst>
              <a:gd name="T0" fmla="*/ 2147483647 w 18"/>
              <a:gd name="T1" fmla="*/ 2147483647 h 93"/>
              <a:gd name="T2" fmla="*/ 2147483647 w 18"/>
              <a:gd name="T3" fmla="*/ 2147483647 h 93"/>
              <a:gd name="T4" fmla="*/ 2147483647 w 18"/>
              <a:gd name="T5" fmla="*/ 2147483647 h 93"/>
              <a:gd name="T6" fmla="*/ 2147483647 w 18"/>
              <a:gd name="T7" fmla="*/ 2147483647 h 93"/>
              <a:gd name="T8" fmla="*/ 2147483647 w 18"/>
              <a:gd name="T9" fmla="*/ 2147483647 h 93"/>
              <a:gd name="T10" fmla="*/ 0 w 18"/>
              <a:gd name="T11" fmla="*/ 2147483647 h 93"/>
              <a:gd name="T12" fmla="*/ 0 w 18"/>
              <a:gd name="T13" fmla="*/ 2147483647 h 93"/>
              <a:gd name="T14" fmla="*/ 2147483647 w 18"/>
              <a:gd name="T15" fmla="*/ 2147483647 h 93"/>
              <a:gd name="T16" fmla="*/ 2147483647 w 18"/>
              <a:gd name="T17" fmla="*/ 2147483647 h 93"/>
              <a:gd name="T18" fmla="*/ 2147483647 w 18"/>
              <a:gd name="T19" fmla="*/ 2147483647 h 93"/>
              <a:gd name="T20" fmla="*/ 2147483647 w 18"/>
              <a:gd name="T21" fmla="*/ 2147483647 h 93"/>
              <a:gd name="T22" fmla="*/ 2147483647 w 18"/>
              <a:gd name="T23" fmla="*/ 2147483647 h 93"/>
              <a:gd name="T24" fmla="*/ 2147483647 w 18"/>
              <a:gd name="T25" fmla="*/ 2147483647 h 93"/>
              <a:gd name="T26" fmla="*/ 2147483647 w 18"/>
              <a:gd name="T27" fmla="*/ 2147483647 h 93"/>
              <a:gd name="T28" fmla="*/ 2147483647 w 18"/>
              <a:gd name="T29" fmla="*/ 2147483647 h 93"/>
              <a:gd name="T30" fmla="*/ 2147483647 w 18"/>
              <a:gd name="T31" fmla="*/ 2147483647 h 93"/>
              <a:gd name="T32" fmla="*/ 2147483647 w 18"/>
              <a:gd name="T33" fmla="*/ 2147483647 h 93"/>
              <a:gd name="T34" fmla="*/ 2147483647 w 18"/>
              <a:gd name="T35" fmla="*/ 2147483647 h 93"/>
              <a:gd name="T36" fmla="*/ 2147483647 w 18"/>
              <a:gd name="T37" fmla="*/ 2147483647 h 93"/>
              <a:gd name="T38" fmla="*/ 2147483647 w 18"/>
              <a:gd name="T39" fmla="*/ 0 h 93"/>
              <a:gd name="T40" fmla="*/ 2147483647 w 18"/>
              <a:gd name="T41" fmla="*/ 0 h 93"/>
              <a:gd name="T42" fmla="*/ 2147483647 w 18"/>
              <a:gd name="T43" fmla="*/ 0 h 93"/>
              <a:gd name="T44" fmla="*/ 2147483647 w 18"/>
              <a:gd name="T45" fmla="*/ 0 h 93"/>
              <a:gd name="T46" fmla="*/ 2147483647 w 18"/>
              <a:gd name="T47" fmla="*/ 0 h 93"/>
              <a:gd name="T48" fmla="*/ 2147483647 w 18"/>
              <a:gd name="T49" fmla="*/ 0 h 93"/>
              <a:gd name="T50" fmla="*/ 2147483647 w 18"/>
              <a:gd name="T51" fmla="*/ 2147483647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Freeform 177"/>
          <p:cNvSpPr>
            <a:spLocks/>
          </p:cNvSpPr>
          <p:nvPr/>
        </p:nvSpPr>
        <p:spPr bwMode="auto">
          <a:xfrm>
            <a:off x="2525713" y="2827338"/>
            <a:ext cx="42862" cy="165100"/>
          </a:xfrm>
          <a:custGeom>
            <a:avLst/>
            <a:gdLst>
              <a:gd name="T0" fmla="*/ 2147483647 w 27"/>
              <a:gd name="T1" fmla="*/ 0 h 104"/>
              <a:gd name="T2" fmla="*/ 2147483647 w 27"/>
              <a:gd name="T3" fmla="*/ 2147483647 h 104"/>
              <a:gd name="T4" fmla="*/ 2147483647 w 27"/>
              <a:gd name="T5" fmla="*/ 2147483647 h 104"/>
              <a:gd name="T6" fmla="*/ 2147483647 w 27"/>
              <a:gd name="T7" fmla="*/ 2147483647 h 104"/>
              <a:gd name="T8" fmla="*/ 2147483647 w 27"/>
              <a:gd name="T9" fmla="*/ 2147483647 h 104"/>
              <a:gd name="T10" fmla="*/ 2147483647 w 27"/>
              <a:gd name="T11" fmla="*/ 2147483647 h 104"/>
              <a:gd name="T12" fmla="*/ 2147483647 w 27"/>
              <a:gd name="T13" fmla="*/ 2147483647 h 104"/>
              <a:gd name="T14" fmla="*/ 2147483647 w 27"/>
              <a:gd name="T15" fmla="*/ 2147483647 h 104"/>
              <a:gd name="T16" fmla="*/ 2147483647 w 27"/>
              <a:gd name="T17" fmla="*/ 2147483647 h 104"/>
              <a:gd name="T18" fmla="*/ 2147483647 w 27"/>
              <a:gd name="T19" fmla="*/ 2147483647 h 104"/>
              <a:gd name="T20" fmla="*/ 2147483647 w 27"/>
              <a:gd name="T21" fmla="*/ 2147483647 h 104"/>
              <a:gd name="T22" fmla="*/ 2147483647 w 27"/>
              <a:gd name="T23" fmla="*/ 2147483647 h 104"/>
              <a:gd name="T24" fmla="*/ 2147483647 w 27"/>
              <a:gd name="T25" fmla="*/ 2147483647 h 104"/>
              <a:gd name="T26" fmla="*/ 2147483647 w 27"/>
              <a:gd name="T27" fmla="*/ 2147483647 h 104"/>
              <a:gd name="T28" fmla="*/ 0 w 27"/>
              <a:gd name="T29" fmla="*/ 2147483647 h 104"/>
              <a:gd name="T30" fmla="*/ 2147483647 w 27"/>
              <a:gd name="T31" fmla="*/ 2147483647 h 104"/>
              <a:gd name="T32" fmla="*/ 2147483647 w 27"/>
              <a:gd name="T33" fmla="*/ 2147483647 h 104"/>
              <a:gd name="T34" fmla="*/ 2147483647 w 27"/>
              <a:gd name="T35" fmla="*/ 0 h 104"/>
              <a:gd name="T36" fmla="*/ 2147483647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Freeform 178"/>
          <p:cNvSpPr>
            <a:spLocks/>
          </p:cNvSpPr>
          <p:nvPr/>
        </p:nvSpPr>
        <p:spPr bwMode="auto">
          <a:xfrm>
            <a:off x="2370138" y="2852738"/>
            <a:ext cx="26987" cy="130175"/>
          </a:xfrm>
          <a:custGeom>
            <a:avLst/>
            <a:gdLst>
              <a:gd name="T0" fmla="*/ 2147483647 w 17"/>
              <a:gd name="T1" fmla="*/ 2147483647 h 82"/>
              <a:gd name="T2" fmla="*/ 2147483647 w 17"/>
              <a:gd name="T3" fmla="*/ 2147483647 h 82"/>
              <a:gd name="T4" fmla="*/ 2147483647 w 17"/>
              <a:gd name="T5" fmla="*/ 2147483647 h 82"/>
              <a:gd name="T6" fmla="*/ 2147483647 w 17"/>
              <a:gd name="T7" fmla="*/ 2147483647 h 82"/>
              <a:gd name="T8" fmla="*/ 2147483647 w 17"/>
              <a:gd name="T9" fmla="*/ 2147483647 h 82"/>
              <a:gd name="T10" fmla="*/ 0 w 17"/>
              <a:gd name="T11" fmla="*/ 2147483647 h 82"/>
              <a:gd name="T12" fmla="*/ 2147483647 w 17"/>
              <a:gd name="T13" fmla="*/ 2147483647 h 82"/>
              <a:gd name="T14" fmla="*/ 2147483647 w 17"/>
              <a:gd name="T15" fmla="*/ 2147483647 h 82"/>
              <a:gd name="T16" fmla="*/ 2147483647 w 17"/>
              <a:gd name="T17" fmla="*/ 2147483647 h 82"/>
              <a:gd name="T18" fmla="*/ 2147483647 w 17"/>
              <a:gd name="T19" fmla="*/ 2147483647 h 82"/>
              <a:gd name="T20" fmla="*/ 2147483647 w 17"/>
              <a:gd name="T21" fmla="*/ 2147483647 h 82"/>
              <a:gd name="T22" fmla="*/ 2147483647 w 17"/>
              <a:gd name="T23" fmla="*/ 2147483647 h 82"/>
              <a:gd name="T24" fmla="*/ 2147483647 w 17"/>
              <a:gd name="T25" fmla="*/ 2147483647 h 82"/>
              <a:gd name="T26" fmla="*/ 2147483647 w 17"/>
              <a:gd name="T27" fmla="*/ 2147483647 h 82"/>
              <a:gd name="T28" fmla="*/ 2147483647 w 17"/>
              <a:gd name="T29" fmla="*/ 2147483647 h 82"/>
              <a:gd name="T30" fmla="*/ 2147483647 w 17"/>
              <a:gd name="T31" fmla="*/ 2147483647 h 82"/>
              <a:gd name="T32" fmla="*/ 2147483647 w 17"/>
              <a:gd name="T33" fmla="*/ 2147483647 h 82"/>
              <a:gd name="T34" fmla="*/ 2147483647 w 17"/>
              <a:gd name="T35" fmla="*/ 2147483647 h 82"/>
              <a:gd name="T36" fmla="*/ 2147483647 w 17"/>
              <a:gd name="T37" fmla="*/ 2147483647 h 82"/>
              <a:gd name="T38" fmla="*/ 2147483647 w 17"/>
              <a:gd name="T39" fmla="*/ 2147483647 h 82"/>
              <a:gd name="T40" fmla="*/ 2147483647 w 17"/>
              <a:gd name="T41" fmla="*/ 2147483647 h 82"/>
              <a:gd name="T42" fmla="*/ 2147483647 w 17"/>
              <a:gd name="T43" fmla="*/ 0 h 82"/>
              <a:gd name="T44" fmla="*/ 2147483647 w 17"/>
              <a:gd name="T45" fmla="*/ 0 h 82"/>
              <a:gd name="T46" fmla="*/ 2147483647 w 17"/>
              <a:gd name="T47" fmla="*/ 2147483647 h 82"/>
              <a:gd name="T48" fmla="*/ 2147483647 w 17"/>
              <a:gd name="T49" fmla="*/ 2147483647 h 82"/>
              <a:gd name="T50" fmla="*/ 2147483647 w 17"/>
              <a:gd name="T51" fmla="*/ 2147483647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179"/>
          <p:cNvSpPr>
            <a:spLocks/>
          </p:cNvSpPr>
          <p:nvPr/>
        </p:nvSpPr>
        <p:spPr bwMode="auto">
          <a:xfrm>
            <a:off x="2371725" y="2862263"/>
            <a:ext cx="22225" cy="109537"/>
          </a:xfrm>
          <a:custGeom>
            <a:avLst/>
            <a:gdLst>
              <a:gd name="T0" fmla="*/ 2147483647 w 14"/>
              <a:gd name="T1" fmla="*/ 2147483647 h 69"/>
              <a:gd name="T2" fmla="*/ 2147483647 w 14"/>
              <a:gd name="T3" fmla="*/ 2147483647 h 69"/>
              <a:gd name="T4" fmla="*/ 2147483647 w 14"/>
              <a:gd name="T5" fmla="*/ 2147483647 h 69"/>
              <a:gd name="T6" fmla="*/ 2147483647 w 14"/>
              <a:gd name="T7" fmla="*/ 2147483647 h 69"/>
              <a:gd name="T8" fmla="*/ 2147483647 w 14"/>
              <a:gd name="T9" fmla="*/ 2147483647 h 69"/>
              <a:gd name="T10" fmla="*/ 0 w 14"/>
              <a:gd name="T11" fmla="*/ 2147483647 h 69"/>
              <a:gd name="T12" fmla="*/ 0 w 14"/>
              <a:gd name="T13" fmla="*/ 2147483647 h 69"/>
              <a:gd name="T14" fmla="*/ 2147483647 w 14"/>
              <a:gd name="T15" fmla="*/ 2147483647 h 69"/>
              <a:gd name="T16" fmla="*/ 2147483647 w 14"/>
              <a:gd name="T17" fmla="*/ 2147483647 h 69"/>
              <a:gd name="T18" fmla="*/ 2147483647 w 14"/>
              <a:gd name="T19" fmla="*/ 2147483647 h 69"/>
              <a:gd name="T20" fmla="*/ 2147483647 w 14"/>
              <a:gd name="T21" fmla="*/ 2147483647 h 69"/>
              <a:gd name="T22" fmla="*/ 2147483647 w 14"/>
              <a:gd name="T23" fmla="*/ 2147483647 h 69"/>
              <a:gd name="T24" fmla="*/ 2147483647 w 14"/>
              <a:gd name="T25" fmla="*/ 2147483647 h 69"/>
              <a:gd name="T26" fmla="*/ 2147483647 w 14"/>
              <a:gd name="T27" fmla="*/ 2147483647 h 69"/>
              <a:gd name="T28" fmla="*/ 2147483647 w 14"/>
              <a:gd name="T29" fmla="*/ 2147483647 h 69"/>
              <a:gd name="T30" fmla="*/ 2147483647 w 14"/>
              <a:gd name="T31" fmla="*/ 2147483647 h 69"/>
              <a:gd name="T32" fmla="*/ 2147483647 w 14"/>
              <a:gd name="T33" fmla="*/ 2147483647 h 69"/>
              <a:gd name="T34" fmla="*/ 2147483647 w 14"/>
              <a:gd name="T35" fmla="*/ 2147483647 h 69"/>
              <a:gd name="T36" fmla="*/ 2147483647 w 14"/>
              <a:gd name="T37" fmla="*/ 2147483647 h 69"/>
              <a:gd name="T38" fmla="*/ 2147483647 w 14"/>
              <a:gd name="T39" fmla="*/ 2147483647 h 69"/>
              <a:gd name="T40" fmla="*/ 2147483647 w 14"/>
              <a:gd name="T41" fmla="*/ 0 h 69"/>
              <a:gd name="T42" fmla="*/ 2147483647 w 14"/>
              <a:gd name="T43" fmla="*/ 0 h 69"/>
              <a:gd name="T44" fmla="*/ 2147483647 w 14"/>
              <a:gd name="T45" fmla="*/ 0 h 69"/>
              <a:gd name="T46" fmla="*/ 2147483647 w 14"/>
              <a:gd name="T47" fmla="*/ 0 h 69"/>
              <a:gd name="T48" fmla="*/ 2147483647 w 14"/>
              <a:gd name="T49" fmla="*/ 2147483647 h 69"/>
              <a:gd name="T50" fmla="*/ 2147483647 w 14"/>
              <a:gd name="T51" fmla="*/ 214748364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Freeform 180"/>
          <p:cNvSpPr>
            <a:spLocks/>
          </p:cNvSpPr>
          <p:nvPr/>
        </p:nvSpPr>
        <p:spPr bwMode="auto">
          <a:xfrm>
            <a:off x="2373313" y="2871788"/>
            <a:ext cx="19050" cy="90487"/>
          </a:xfrm>
          <a:custGeom>
            <a:avLst/>
            <a:gdLst>
              <a:gd name="T0" fmla="*/ 2147483647 w 12"/>
              <a:gd name="T1" fmla="*/ 2147483647 h 57"/>
              <a:gd name="T2" fmla="*/ 2147483647 w 12"/>
              <a:gd name="T3" fmla="*/ 2147483647 h 57"/>
              <a:gd name="T4" fmla="*/ 2147483647 w 12"/>
              <a:gd name="T5" fmla="*/ 2147483647 h 57"/>
              <a:gd name="T6" fmla="*/ 2147483647 w 12"/>
              <a:gd name="T7" fmla="*/ 2147483647 h 57"/>
              <a:gd name="T8" fmla="*/ 0 w 12"/>
              <a:gd name="T9" fmla="*/ 2147483647 h 57"/>
              <a:gd name="T10" fmla="*/ 0 w 12"/>
              <a:gd name="T11" fmla="*/ 2147483647 h 57"/>
              <a:gd name="T12" fmla="*/ 0 w 12"/>
              <a:gd name="T13" fmla="*/ 2147483647 h 57"/>
              <a:gd name="T14" fmla="*/ 2147483647 w 12"/>
              <a:gd name="T15" fmla="*/ 2147483647 h 57"/>
              <a:gd name="T16" fmla="*/ 2147483647 w 12"/>
              <a:gd name="T17" fmla="*/ 2147483647 h 57"/>
              <a:gd name="T18" fmla="*/ 2147483647 w 12"/>
              <a:gd name="T19" fmla="*/ 2147483647 h 57"/>
              <a:gd name="T20" fmla="*/ 2147483647 w 12"/>
              <a:gd name="T21" fmla="*/ 2147483647 h 57"/>
              <a:gd name="T22" fmla="*/ 2147483647 w 12"/>
              <a:gd name="T23" fmla="*/ 2147483647 h 57"/>
              <a:gd name="T24" fmla="*/ 2147483647 w 12"/>
              <a:gd name="T25" fmla="*/ 2147483647 h 57"/>
              <a:gd name="T26" fmla="*/ 2147483647 w 12"/>
              <a:gd name="T27" fmla="*/ 2147483647 h 57"/>
              <a:gd name="T28" fmla="*/ 2147483647 w 12"/>
              <a:gd name="T29" fmla="*/ 2147483647 h 57"/>
              <a:gd name="T30" fmla="*/ 2147483647 w 12"/>
              <a:gd name="T31" fmla="*/ 2147483647 h 57"/>
              <a:gd name="T32" fmla="*/ 2147483647 w 12"/>
              <a:gd name="T33" fmla="*/ 2147483647 h 57"/>
              <a:gd name="T34" fmla="*/ 2147483647 w 12"/>
              <a:gd name="T35" fmla="*/ 0 h 57"/>
              <a:gd name="T36" fmla="*/ 2147483647 w 12"/>
              <a:gd name="T37" fmla="*/ 0 h 57"/>
              <a:gd name="T38" fmla="*/ 2147483647 w 12"/>
              <a:gd name="T39" fmla="*/ 0 h 57"/>
              <a:gd name="T40" fmla="*/ 2147483647 w 12"/>
              <a:gd name="T41" fmla="*/ 0 h 57"/>
              <a:gd name="T42" fmla="*/ 2147483647 w 12"/>
              <a:gd name="T43" fmla="*/ 0 h 57"/>
              <a:gd name="T44" fmla="*/ 2147483647 w 12"/>
              <a:gd name="T45" fmla="*/ 0 h 57"/>
              <a:gd name="T46" fmla="*/ 2147483647 w 12"/>
              <a:gd name="T47" fmla="*/ 0 h 57"/>
              <a:gd name="T48" fmla="*/ 2147483647 w 12"/>
              <a:gd name="T49" fmla="*/ 0 h 57"/>
              <a:gd name="T50" fmla="*/ 2147483647 w 12"/>
              <a:gd name="T51" fmla="*/ 214748364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Freeform 181"/>
          <p:cNvSpPr>
            <a:spLocks/>
          </p:cNvSpPr>
          <p:nvPr/>
        </p:nvSpPr>
        <p:spPr bwMode="auto">
          <a:xfrm>
            <a:off x="2373313" y="2879725"/>
            <a:ext cx="14287" cy="71438"/>
          </a:xfrm>
          <a:custGeom>
            <a:avLst/>
            <a:gdLst>
              <a:gd name="T0" fmla="*/ 2147483647 w 9"/>
              <a:gd name="T1" fmla="*/ 2147483647 h 45"/>
              <a:gd name="T2" fmla="*/ 2147483647 w 9"/>
              <a:gd name="T3" fmla="*/ 2147483647 h 45"/>
              <a:gd name="T4" fmla="*/ 2147483647 w 9"/>
              <a:gd name="T5" fmla="*/ 2147483647 h 45"/>
              <a:gd name="T6" fmla="*/ 2147483647 w 9"/>
              <a:gd name="T7" fmla="*/ 2147483647 h 45"/>
              <a:gd name="T8" fmla="*/ 2147483647 w 9"/>
              <a:gd name="T9" fmla="*/ 2147483647 h 45"/>
              <a:gd name="T10" fmla="*/ 0 w 9"/>
              <a:gd name="T11" fmla="*/ 2147483647 h 45"/>
              <a:gd name="T12" fmla="*/ 0 w 9"/>
              <a:gd name="T13" fmla="*/ 2147483647 h 45"/>
              <a:gd name="T14" fmla="*/ 2147483647 w 9"/>
              <a:gd name="T15" fmla="*/ 2147483647 h 45"/>
              <a:gd name="T16" fmla="*/ 2147483647 w 9"/>
              <a:gd name="T17" fmla="*/ 2147483647 h 45"/>
              <a:gd name="T18" fmla="*/ 2147483647 w 9"/>
              <a:gd name="T19" fmla="*/ 2147483647 h 45"/>
              <a:gd name="T20" fmla="*/ 2147483647 w 9"/>
              <a:gd name="T21" fmla="*/ 2147483647 h 45"/>
              <a:gd name="T22" fmla="*/ 2147483647 w 9"/>
              <a:gd name="T23" fmla="*/ 2147483647 h 45"/>
              <a:gd name="T24" fmla="*/ 2147483647 w 9"/>
              <a:gd name="T25" fmla="*/ 2147483647 h 45"/>
              <a:gd name="T26" fmla="*/ 2147483647 w 9"/>
              <a:gd name="T27" fmla="*/ 2147483647 h 45"/>
              <a:gd name="T28" fmla="*/ 2147483647 w 9"/>
              <a:gd name="T29" fmla="*/ 2147483647 h 45"/>
              <a:gd name="T30" fmla="*/ 2147483647 w 9"/>
              <a:gd name="T31" fmla="*/ 2147483647 h 45"/>
              <a:gd name="T32" fmla="*/ 2147483647 w 9"/>
              <a:gd name="T33" fmla="*/ 2147483647 h 45"/>
              <a:gd name="T34" fmla="*/ 2147483647 w 9"/>
              <a:gd name="T35" fmla="*/ 2147483647 h 45"/>
              <a:gd name="T36" fmla="*/ 2147483647 w 9"/>
              <a:gd name="T37" fmla="*/ 2147483647 h 45"/>
              <a:gd name="T38" fmla="*/ 2147483647 w 9"/>
              <a:gd name="T39" fmla="*/ 2147483647 h 45"/>
              <a:gd name="T40" fmla="*/ 2147483647 w 9"/>
              <a:gd name="T41" fmla="*/ 2147483647 h 45"/>
              <a:gd name="T42" fmla="*/ 2147483647 w 9"/>
              <a:gd name="T43" fmla="*/ 0 h 45"/>
              <a:gd name="T44" fmla="*/ 2147483647 w 9"/>
              <a:gd name="T45" fmla="*/ 0 h 45"/>
              <a:gd name="T46" fmla="*/ 2147483647 w 9"/>
              <a:gd name="T47" fmla="*/ 2147483647 h 45"/>
              <a:gd name="T48" fmla="*/ 2147483647 w 9"/>
              <a:gd name="T49" fmla="*/ 2147483647 h 45"/>
              <a:gd name="T50" fmla="*/ 2147483647 w 9"/>
              <a:gd name="T51" fmla="*/ 214748364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Freeform 182"/>
          <p:cNvSpPr>
            <a:spLocks/>
          </p:cNvSpPr>
          <p:nvPr/>
        </p:nvSpPr>
        <p:spPr bwMode="auto">
          <a:xfrm>
            <a:off x="2374900" y="2887663"/>
            <a:ext cx="11113" cy="53975"/>
          </a:xfrm>
          <a:custGeom>
            <a:avLst/>
            <a:gdLst>
              <a:gd name="T0" fmla="*/ 2147483647 w 7"/>
              <a:gd name="T1" fmla="*/ 2147483647 h 34"/>
              <a:gd name="T2" fmla="*/ 2147483647 w 7"/>
              <a:gd name="T3" fmla="*/ 2147483647 h 34"/>
              <a:gd name="T4" fmla="*/ 2147483647 w 7"/>
              <a:gd name="T5" fmla="*/ 2147483647 h 34"/>
              <a:gd name="T6" fmla="*/ 0 w 7"/>
              <a:gd name="T7" fmla="*/ 2147483647 h 34"/>
              <a:gd name="T8" fmla="*/ 0 w 7"/>
              <a:gd name="T9" fmla="*/ 2147483647 h 34"/>
              <a:gd name="T10" fmla="*/ 0 w 7"/>
              <a:gd name="T11" fmla="*/ 2147483647 h 34"/>
              <a:gd name="T12" fmla="*/ 0 w 7"/>
              <a:gd name="T13" fmla="*/ 2147483647 h 34"/>
              <a:gd name="T14" fmla="*/ 0 w 7"/>
              <a:gd name="T15" fmla="*/ 2147483647 h 34"/>
              <a:gd name="T16" fmla="*/ 2147483647 w 7"/>
              <a:gd name="T17" fmla="*/ 2147483647 h 34"/>
              <a:gd name="T18" fmla="*/ 2147483647 w 7"/>
              <a:gd name="T19" fmla="*/ 2147483647 h 34"/>
              <a:gd name="T20" fmla="*/ 2147483647 w 7"/>
              <a:gd name="T21" fmla="*/ 2147483647 h 34"/>
              <a:gd name="T22" fmla="*/ 2147483647 w 7"/>
              <a:gd name="T23" fmla="*/ 2147483647 h 34"/>
              <a:gd name="T24" fmla="*/ 2147483647 w 7"/>
              <a:gd name="T25" fmla="*/ 2147483647 h 34"/>
              <a:gd name="T26" fmla="*/ 2147483647 w 7"/>
              <a:gd name="T27" fmla="*/ 2147483647 h 34"/>
              <a:gd name="T28" fmla="*/ 2147483647 w 7"/>
              <a:gd name="T29" fmla="*/ 2147483647 h 34"/>
              <a:gd name="T30" fmla="*/ 2147483647 w 7"/>
              <a:gd name="T31" fmla="*/ 2147483647 h 34"/>
              <a:gd name="T32" fmla="*/ 2147483647 w 7"/>
              <a:gd name="T33" fmla="*/ 2147483647 h 34"/>
              <a:gd name="T34" fmla="*/ 2147483647 w 7"/>
              <a:gd name="T35" fmla="*/ 2147483647 h 34"/>
              <a:gd name="T36" fmla="*/ 2147483647 w 7"/>
              <a:gd name="T37" fmla="*/ 2147483647 h 34"/>
              <a:gd name="T38" fmla="*/ 2147483647 w 7"/>
              <a:gd name="T39" fmla="*/ 0 h 34"/>
              <a:gd name="T40" fmla="*/ 2147483647 w 7"/>
              <a:gd name="T41" fmla="*/ 0 h 34"/>
              <a:gd name="T42" fmla="*/ 2147483647 w 7"/>
              <a:gd name="T43" fmla="*/ 0 h 34"/>
              <a:gd name="T44" fmla="*/ 2147483647 w 7"/>
              <a:gd name="T45" fmla="*/ 0 h 34"/>
              <a:gd name="T46" fmla="*/ 2147483647 w 7"/>
              <a:gd name="T47" fmla="*/ 0 h 34"/>
              <a:gd name="T48" fmla="*/ 2147483647 w 7"/>
              <a:gd name="T49" fmla="*/ 0 h 34"/>
              <a:gd name="T50" fmla="*/ 2147483647 w 7"/>
              <a:gd name="T51" fmla="*/ 2147483647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Freeform 183"/>
          <p:cNvSpPr>
            <a:spLocks/>
          </p:cNvSpPr>
          <p:nvPr/>
        </p:nvSpPr>
        <p:spPr bwMode="auto">
          <a:xfrm>
            <a:off x="2527300" y="2836863"/>
            <a:ext cx="36513" cy="144462"/>
          </a:xfrm>
          <a:custGeom>
            <a:avLst/>
            <a:gdLst>
              <a:gd name="T0" fmla="*/ 2147483647 w 23"/>
              <a:gd name="T1" fmla="*/ 2147483647 h 91"/>
              <a:gd name="T2" fmla="*/ 2147483647 w 23"/>
              <a:gd name="T3" fmla="*/ 2147483647 h 91"/>
              <a:gd name="T4" fmla="*/ 2147483647 w 23"/>
              <a:gd name="T5" fmla="*/ 2147483647 h 91"/>
              <a:gd name="T6" fmla="*/ 2147483647 w 23"/>
              <a:gd name="T7" fmla="*/ 2147483647 h 91"/>
              <a:gd name="T8" fmla="*/ 2147483647 w 23"/>
              <a:gd name="T9" fmla="*/ 2147483647 h 91"/>
              <a:gd name="T10" fmla="*/ 2147483647 w 23"/>
              <a:gd name="T11" fmla="*/ 2147483647 h 91"/>
              <a:gd name="T12" fmla="*/ 2147483647 w 23"/>
              <a:gd name="T13" fmla="*/ 2147483647 h 91"/>
              <a:gd name="T14" fmla="*/ 2147483647 w 23"/>
              <a:gd name="T15" fmla="*/ 2147483647 h 91"/>
              <a:gd name="T16" fmla="*/ 2147483647 w 23"/>
              <a:gd name="T17" fmla="*/ 2147483647 h 91"/>
              <a:gd name="T18" fmla="*/ 2147483647 w 23"/>
              <a:gd name="T19" fmla="*/ 2147483647 h 91"/>
              <a:gd name="T20" fmla="*/ 2147483647 w 23"/>
              <a:gd name="T21" fmla="*/ 2147483647 h 91"/>
              <a:gd name="T22" fmla="*/ 2147483647 w 23"/>
              <a:gd name="T23" fmla="*/ 2147483647 h 91"/>
              <a:gd name="T24" fmla="*/ 2147483647 w 23"/>
              <a:gd name="T25" fmla="*/ 2147483647 h 91"/>
              <a:gd name="T26" fmla="*/ 0 w 23"/>
              <a:gd name="T27" fmla="*/ 2147483647 h 91"/>
              <a:gd name="T28" fmla="*/ 0 w 23"/>
              <a:gd name="T29" fmla="*/ 2147483647 h 91"/>
              <a:gd name="T30" fmla="*/ 2147483647 w 23"/>
              <a:gd name="T31" fmla="*/ 2147483647 h 91"/>
              <a:gd name="T32" fmla="*/ 2147483647 w 23"/>
              <a:gd name="T33" fmla="*/ 2147483647 h 91"/>
              <a:gd name="T34" fmla="*/ 2147483647 w 23"/>
              <a:gd name="T35" fmla="*/ 0 h 91"/>
              <a:gd name="T36" fmla="*/ 2147483647 w 23"/>
              <a:gd name="T37" fmla="*/ 214748364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Freeform 184"/>
          <p:cNvSpPr>
            <a:spLocks/>
          </p:cNvSpPr>
          <p:nvPr/>
        </p:nvSpPr>
        <p:spPr bwMode="auto">
          <a:xfrm>
            <a:off x="2528888" y="2847975"/>
            <a:ext cx="30162" cy="122238"/>
          </a:xfrm>
          <a:custGeom>
            <a:avLst/>
            <a:gdLst>
              <a:gd name="T0" fmla="*/ 2147483647 w 19"/>
              <a:gd name="T1" fmla="*/ 0 h 77"/>
              <a:gd name="T2" fmla="*/ 2147483647 w 19"/>
              <a:gd name="T3" fmla="*/ 2147483647 h 77"/>
              <a:gd name="T4" fmla="*/ 2147483647 w 19"/>
              <a:gd name="T5" fmla="*/ 2147483647 h 77"/>
              <a:gd name="T6" fmla="*/ 2147483647 w 19"/>
              <a:gd name="T7" fmla="*/ 2147483647 h 77"/>
              <a:gd name="T8" fmla="*/ 2147483647 w 19"/>
              <a:gd name="T9" fmla="*/ 2147483647 h 77"/>
              <a:gd name="T10" fmla="*/ 2147483647 w 19"/>
              <a:gd name="T11" fmla="*/ 2147483647 h 77"/>
              <a:gd name="T12" fmla="*/ 2147483647 w 19"/>
              <a:gd name="T13" fmla="*/ 2147483647 h 77"/>
              <a:gd name="T14" fmla="*/ 2147483647 w 19"/>
              <a:gd name="T15" fmla="*/ 2147483647 h 77"/>
              <a:gd name="T16" fmla="*/ 2147483647 w 19"/>
              <a:gd name="T17" fmla="*/ 2147483647 h 77"/>
              <a:gd name="T18" fmla="*/ 2147483647 w 19"/>
              <a:gd name="T19" fmla="*/ 2147483647 h 77"/>
              <a:gd name="T20" fmla="*/ 2147483647 w 19"/>
              <a:gd name="T21" fmla="*/ 2147483647 h 77"/>
              <a:gd name="T22" fmla="*/ 2147483647 w 19"/>
              <a:gd name="T23" fmla="*/ 2147483647 h 77"/>
              <a:gd name="T24" fmla="*/ 2147483647 w 19"/>
              <a:gd name="T25" fmla="*/ 2147483647 h 77"/>
              <a:gd name="T26" fmla="*/ 0 w 19"/>
              <a:gd name="T27" fmla="*/ 2147483647 h 77"/>
              <a:gd name="T28" fmla="*/ 0 w 19"/>
              <a:gd name="T29" fmla="*/ 2147483647 h 77"/>
              <a:gd name="T30" fmla="*/ 0 w 19"/>
              <a:gd name="T31" fmla="*/ 2147483647 h 77"/>
              <a:gd name="T32" fmla="*/ 2147483647 w 19"/>
              <a:gd name="T33" fmla="*/ 2147483647 h 77"/>
              <a:gd name="T34" fmla="*/ 2147483647 w 19"/>
              <a:gd name="T35" fmla="*/ 0 h 77"/>
              <a:gd name="T36" fmla="*/ 2147483647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Freeform 185"/>
          <p:cNvSpPr>
            <a:spLocks/>
          </p:cNvSpPr>
          <p:nvPr/>
        </p:nvSpPr>
        <p:spPr bwMode="auto">
          <a:xfrm>
            <a:off x="2530475" y="2855913"/>
            <a:ext cx="23813" cy="103187"/>
          </a:xfrm>
          <a:custGeom>
            <a:avLst/>
            <a:gdLst>
              <a:gd name="T0" fmla="*/ 2147483647 w 15"/>
              <a:gd name="T1" fmla="*/ 0 h 65"/>
              <a:gd name="T2" fmla="*/ 2147483647 w 15"/>
              <a:gd name="T3" fmla="*/ 2147483647 h 65"/>
              <a:gd name="T4" fmla="*/ 2147483647 w 15"/>
              <a:gd name="T5" fmla="*/ 2147483647 h 65"/>
              <a:gd name="T6" fmla="*/ 2147483647 w 15"/>
              <a:gd name="T7" fmla="*/ 2147483647 h 65"/>
              <a:gd name="T8" fmla="*/ 2147483647 w 15"/>
              <a:gd name="T9" fmla="*/ 2147483647 h 65"/>
              <a:gd name="T10" fmla="*/ 2147483647 w 15"/>
              <a:gd name="T11" fmla="*/ 2147483647 h 65"/>
              <a:gd name="T12" fmla="*/ 2147483647 w 15"/>
              <a:gd name="T13" fmla="*/ 2147483647 h 65"/>
              <a:gd name="T14" fmla="*/ 2147483647 w 15"/>
              <a:gd name="T15" fmla="*/ 2147483647 h 65"/>
              <a:gd name="T16" fmla="*/ 2147483647 w 15"/>
              <a:gd name="T17" fmla="*/ 2147483647 h 65"/>
              <a:gd name="T18" fmla="*/ 2147483647 w 15"/>
              <a:gd name="T19" fmla="*/ 2147483647 h 65"/>
              <a:gd name="T20" fmla="*/ 2147483647 w 15"/>
              <a:gd name="T21" fmla="*/ 2147483647 h 65"/>
              <a:gd name="T22" fmla="*/ 2147483647 w 15"/>
              <a:gd name="T23" fmla="*/ 2147483647 h 65"/>
              <a:gd name="T24" fmla="*/ 0 w 15"/>
              <a:gd name="T25" fmla="*/ 2147483647 h 65"/>
              <a:gd name="T26" fmla="*/ 0 w 15"/>
              <a:gd name="T27" fmla="*/ 2147483647 h 65"/>
              <a:gd name="T28" fmla="*/ 0 w 15"/>
              <a:gd name="T29" fmla="*/ 2147483647 h 65"/>
              <a:gd name="T30" fmla="*/ 0 w 15"/>
              <a:gd name="T31" fmla="*/ 2147483647 h 65"/>
              <a:gd name="T32" fmla="*/ 2147483647 w 15"/>
              <a:gd name="T33" fmla="*/ 2147483647 h 65"/>
              <a:gd name="T34" fmla="*/ 2147483647 w 15"/>
              <a:gd name="T35" fmla="*/ 0 h 65"/>
              <a:gd name="T36" fmla="*/ 2147483647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Freeform 186"/>
          <p:cNvSpPr>
            <a:spLocks/>
          </p:cNvSpPr>
          <p:nvPr/>
        </p:nvSpPr>
        <p:spPr bwMode="auto">
          <a:xfrm>
            <a:off x="2530475" y="2865438"/>
            <a:ext cx="20638" cy="82550"/>
          </a:xfrm>
          <a:custGeom>
            <a:avLst/>
            <a:gdLst>
              <a:gd name="T0" fmla="*/ 2147483647 w 13"/>
              <a:gd name="T1" fmla="*/ 2147483647 h 52"/>
              <a:gd name="T2" fmla="*/ 2147483647 w 13"/>
              <a:gd name="T3" fmla="*/ 2147483647 h 52"/>
              <a:gd name="T4" fmla="*/ 2147483647 w 13"/>
              <a:gd name="T5" fmla="*/ 2147483647 h 52"/>
              <a:gd name="T6" fmla="*/ 2147483647 w 13"/>
              <a:gd name="T7" fmla="*/ 2147483647 h 52"/>
              <a:gd name="T8" fmla="*/ 2147483647 w 13"/>
              <a:gd name="T9" fmla="*/ 2147483647 h 52"/>
              <a:gd name="T10" fmla="*/ 2147483647 w 13"/>
              <a:gd name="T11" fmla="*/ 2147483647 h 52"/>
              <a:gd name="T12" fmla="*/ 2147483647 w 13"/>
              <a:gd name="T13" fmla="*/ 2147483647 h 52"/>
              <a:gd name="T14" fmla="*/ 2147483647 w 13"/>
              <a:gd name="T15" fmla="*/ 2147483647 h 52"/>
              <a:gd name="T16" fmla="*/ 2147483647 w 13"/>
              <a:gd name="T17" fmla="*/ 2147483647 h 52"/>
              <a:gd name="T18" fmla="*/ 2147483647 w 13"/>
              <a:gd name="T19" fmla="*/ 2147483647 h 52"/>
              <a:gd name="T20" fmla="*/ 2147483647 w 13"/>
              <a:gd name="T21" fmla="*/ 2147483647 h 52"/>
              <a:gd name="T22" fmla="*/ 2147483647 w 13"/>
              <a:gd name="T23" fmla="*/ 2147483647 h 52"/>
              <a:gd name="T24" fmla="*/ 2147483647 w 13"/>
              <a:gd name="T25" fmla="*/ 2147483647 h 52"/>
              <a:gd name="T26" fmla="*/ 2147483647 w 13"/>
              <a:gd name="T27" fmla="*/ 2147483647 h 52"/>
              <a:gd name="T28" fmla="*/ 0 w 13"/>
              <a:gd name="T29" fmla="*/ 2147483647 h 52"/>
              <a:gd name="T30" fmla="*/ 2147483647 w 13"/>
              <a:gd name="T31" fmla="*/ 2147483647 h 52"/>
              <a:gd name="T32" fmla="*/ 2147483647 w 13"/>
              <a:gd name="T33" fmla="*/ 2147483647 h 52"/>
              <a:gd name="T34" fmla="*/ 2147483647 w 13"/>
              <a:gd name="T35" fmla="*/ 0 h 52"/>
              <a:gd name="T36" fmla="*/ 2147483647 w 13"/>
              <a:gd name="T37" fmla="*/ 2147483647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Freeform 187"/>
          <p:cNvSpPr>
            <a:spLocks/>
          </p:cNvSpPr>
          <p:nvPr/>
        </p:nvSpPr>
        <p:spPr bwMode="auto">
          <a:xfrm>
            <a:off x="2532063" y="2876550"/>
            <a:ext cx="15875" cy="60325"/>
          </a:xfrm>
          <a:custGeom>
            <a:avLst/>
            <a:gdLst>
              <a:gd name="T0" fmla="*/ 2147483647 w 10"/>
              <a:gd name="T1" fmla="*/ 0 h 38"/>
              <a:gd name="T2" fmla="*/ 2147483647 w 10"/>
              <a:gd name="T3" fmla="*/ 0 h 38"/>
              <a:gd name="T4" fmla="*/ 2147483647 w 10"/>
              <a:gd name="T5" fmla="*/ 2147483647 h 38"/>
              <a:gd name="T6" fmla="*/ 2147483647 w 10"/>
              <a:gd name="T7" fmla="*/ 2147483647 h 38"/>
              <a:gd name="T8" fmla="*/ 2147483647 w 10"/>
              <a:gd name="T9" fmla="*/ 2147483647 h 38"/>
              <a:gd name="T10" fmla="*/ 2147483647 w 10"/>
              <a:gd name="T11" fmla="*/ 2147483647 h 38"/>
              <a:gd name="T12" fmla="*/ 2147483647 w 10"/>
              <a:gd name="T13" fmla="*/ 2147483647 h 38"/>
              <a:gd name="T14" fmla="*/ 2147483647 w 10"/>
              <a:gd name="T15" fmla="*/ 2147483647 h 38"/>
              <a:gd name="T16" fmla="*/ 2147483647 w 10"/>
              <a:gd name="T17" fmla="*/ 2147483647 h 38"/>
              <a:gd name="T18" fmla="*/ 2147483647 w 10"/>
              <a:gd name="T19" fmla="*/ 2147483647 h 38"/>
              <a:gd name="T20" fmla="*/ 2147483647 w 10"/>
              <a:gd name="T21" fmla="*/ 2147483647 h 38"/>
              <a:gd name="T22" fmla="*/ 2147483647 w 10"/>
              <a:gd name="T23" fmla="*/ 2147483647 h 38"/>
              <a:gd name="T24" fmla="*/ 2147483647 w 10"/>
              <a:gd name="T25" fmla="*/ 2147483647 h 38"/>
              <a:gd name="T26" fmla="*/ 0 w 10"/>
              <a:gd name="T27" fmla="*/ 2147483647 h 38"/>
              <a:gd name="T28" fmla="*/ 0 w 10"/>
              <a:gd name="T29" fmla="*/ 2147483647 h 38"/>
              <a:gd name="T30" fmla="*/ 0 w 10"/>
              <a:gd name="T31" fmla="*/ 2147483647 h 38"/>
              <a:gd name="T32" fmla="*/ 2147483647 w 10"/>
              <a:gd name="T33" fmla="*/ 2147483647 h 38"/>
              <a:gd name="T34" fmla="*/ 2147483647 w 10"/>
              <a:gd name="T35" fmla="*/ 0 h 38"/>
              <a:gd name="T36" fmla="*/ 2147483647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Freeform 188"/>
          <p:cNvSpPr>
            <a:spLocks/>
          </p:cNvSpPr>
          <p:nvPr/>
        </p:nvSpPr>
        <p:spPr bwMode="auto">
          <a:xfrm>
            <a:off x="2405063" y="2859088"/>
            <a:ext cx="71437" cy="87312"/>
          </a:xfrm>
          <a:custGeom>
            <a:avLst/>
            <a:gdLst>
              <a:gd name="T0" fmla="*/ 2147483647 w 45"/>
              <a:gd name="T1" fmla="*/ 2147483647 h 55"/>
              <a:gd name="T2" fmla="*/ 2147483647 w 45"/>
              <a:gd name="T3" fmla="*/ 2147483647 h 55"/>
              <a:gd name="T4" fmla="*/ 2147483647 w 45"/>
              <a:gd name="T5" fmla="*/ 2147483647 h 55"/>
              <a:gd name="T6" fmla="*/ 2147483647 w 45"/>
              <a:gd name="T7" fmla="*/ 2147483647 h 55"/>
              <a:gd name="T8" fmla="*/ 0 w 45"/>
              <a:gd name="T9" fmla="*/ 2147483647 h 55"/>
              <a:gd name="T10" fmla="*/ 0 w 45"/>
              <a:gd name="T11" fmla="*/ 2147483647 h 55"/>
              <a:gd name="T12" fmla="*/ 0 w 45"/>
              <a:gd name="T13" fmla="*/ 2147483647 h 55"/>
              <a:gd name="T14" fmla="*/ 0 w 45"/>
              <a:gd name="T15" fmla="*/ 2147483647 h 55"/>
              <a:gd name="T16" fmla="*/ 2147483647 w 45"/>
              <a:gd name="T17" fmla="*/ 2147483647 h 55"/>
              <a:gd name="T18" fmla="*/ 2147483647 w 45"/>
              <a:gd name="T19" fmla="*/ 2147483647 h 55"/>
              <a:gd name="T20" fmla="*/ 2147483647 w 45"/>
              <a:gd name="T21" fmla="*/ 2147483647 h 55"/>
              <a:gd name="T22" fmla="*/ 2147483647 w 45"/>
              <a:gd name="T23" fmla="*/ 2147483647 h 55"/>
              <a:gd name="T24" fmla="*/ 2147483647 w 45"/>
              <a:gd name="T25" fmla="*/ 2147483647 h 55"/>
              <a:gd name="T26" fmla="*/ 2147483647 w 45"/>
              <a:gd name="T27" fmla="*/ 2147483647 h 55"/>
              <a:gd name="T28" fmla="*/ 2147483647 w 45"/>
              <a:gd name="T29" fmla="*/ 2147483647 h 55"/>
              <a:gd name="T30" fmla="*/ 2147483647 w 45"/>
              <a:gd name="T31" fmla="*/ 2147483647 h 55"/>
              <a:gd name="T32" fmla="*/ 2147483647 w 45"/>
              <a:gd name="T33" fmla="*/ 2147483647 h 55"/>
              <a:gd name="T34" fmla="*/ 2147483647 w 45"/>
              <a:gd name="T35" fmla="*/ 2147483647 h 55"/>
              <a:gd name="T36" fmla="*/ 2147483647 w 45"/>
              <a:gd name="T37" fmla="*/ 2147483647 h 55"/>
              <a:gd name="T38" fmla="*/ 2147483647 w 45"/>
              <a:gd name="T39" fmla="*/ 2147483647 h 55"/>
              <a:gd name="T40" fmla="*/ 2147483647 w 45"/>
              <a:gd name="T41" fmla="*/ 2147483647 h 55"/>
              <a:gd name="T42" fmla="*/ 2147483647 w 45"/>
              <a:gd name="T43" fmla="*/ 2147483647 h 55"/>
              <a:gd name="T44" fmla="*/ 2147483647 w 45"/>
              <a:gd name="T45" fmla="*/ 2147483647 h 55"/>
              <a:gd name="T46" fmla="*/ 2147483647 w 45"/>
              <a:gd name="T47" fmla="*/ 2147483647 h 55"/>
              <a:gd name="T48" fmla="*/ 2147483647 w 45"/>
              <a:gd name="T49" fmla="*/ 2147483647 h 55"/>
              <a:gd name="T50" fmla="*/ 2147483647 w 45"/>
              <a:gd name="T51" fmla="*/ 2147483647 h 55"/>
              <a:gd name="T52" fmla="*/ 2147483647 w 45"/>
              <a:gd name="T53" fmla="*/ 2147483647 h 55"/>
              <a:gd name="T54" fmla="*/ 2147483647 w 45"/>
              <a:gd name="T55" fmla="*/ 2147483647 h 55"/>
              <a:gd name="T56" fmla="*/ 2147483647 w 45"/>
              <a:gd name="T57" fmla="*/ 2147483647 h 55"/>
              <a:gd name="T58" fmla="*/ 2147483647 w 45"/>
              <a:gd name="T59" fmla="*/ 2147483647 h 55"/>
              <a:gd name="T60" fmla="*/ 2147483647 w 45"/>
              <a:gd name="T61" fmla="*/ 2147483647 h 55"/>
              <a:gd name="T62" fmla="*/ 2147483647 w 45"/>
              <a:gd name="T63" fmla="*/ 2147483647 h 55"/>
              <a:gd name="T64" fmla="*/ 2147483647 w 45"/>
              <a:gd name="T65" fmla="*/ 2147483647 h 55"/>
              <a:gd name="T66" fmla="*/ 2147483647 w 45"/>
              <a:gd name="T67" fmla="*/ 2147483647 h 55"/>
              <a:gd name="T68" fmla="*/ 2147483647 w 45"/>
              <a:gd name="T69" fmla="*/ 2147483647 h 55"/>
              <a:gd name="T70" fmla="*/ 2147483647 w 45"/>
              <a:gd name="T71" fmla="*/ 2147483647 h 55"/>
              <a:gd name="T72" fmla="*/ 2147483647 w 45"/>
              <a:gd name="T73" fmla="*/ 2147483647 h 55"/>
              <a:gd name="T74" fmla="*/ 2147483647 w 45"/>
              <a:gd name="T75" fmla="*/ 2147483647 h 55"/>
              <a:gd name="T76" fmla="*/ 2147483647 w 45"/>
              <a:gd name="T77" fmla="*/ 2147483647 h 55"/>
              <a:gd name="T78" fmla="*/ 2147483647 w 45"/>
              <a:gd name="T79" fmla="*/ 2147483647 h 55"/>
              <a:gd name="T80" fmla="*/ 2147483647 w 45"/>
              <a:gd name="T81" fmla="*/ 2147483647 h 55"/>
              <a:gd name="T82" fmla="*/ 2147483647 w 45"/>
              <a:gd name="T83" fmla="*/ 0 h 55"/>
              <a:gd name="T84" fmla="*/ 2147483647 w 45"/>
              <a:gd name="T85" fmla="*/ 2147483647 h 55"/>
              <a:gd name="T86" fmla="*/ 2147483647 w 45"/>
              <a:gd name="T87" fmla="*/ 2147483647 h 55"/>
              <a:gd name="T88" fmla="*/ 2147483647 w 45"/>
              <a:gd name="T89" fmla="*/ 2147483647 h 55"/>
              <a:gd name="T90" fmla="*/ 2147483647 w 45"/>
              <a:gd name="T91" fmla="*/ 2147483647 h 55"/>
              <a:gd name="T92" fmla="*/ 2147483647 w 45"/>
              <a:gd name="T93" fmla="*/ 2147483647 h 55"/>
              <a:gd name="T94" fmla="*/ 2147483647 w 45"/>
              <a:gd name="T95" fmla="*/ 2147483647 h 55"/>
              <a:gd name="T96" fmla="*/ 2147483647 w 45"/>
              <a:gd name="T97" fmla="*/ 2147483647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Freeform 189"/>
          <p:cNvSpPr>
            <a:spLocks/>
          </p:cNvSpPr>
          <p:nvPr/>
        </p:nvSpPr>
        <p:spPr bwMode="auto">
          <a:xfrm>
            <a:off x="2303463" y="2924175"/>
            <a:ext cx="58737" cy="15875"/>
          </a:xfrm>
          <a:custGeom>
            <a:avLst/>
            <a:gdLst>
              <a:gd name="T0" fmla="*/ 0 w 37"/>
              <a:gd name="T1" fmla="*/ 2147483647 h 10"/>
              <a:gd name="T2" fmla="*/ 0 w 37"/>
              <a:gd name="T3" fmla="*/ 2147483647 h 10"/>
              <a:gd name="T4" fmla="*/ 0 w 37"/>
              <a:gd name="T5" fmla="*/ 2147483647 h 10"/>
              <a:gd name="T6" fmla="*/ 2147483647 w 37"/>
              <a:gd name="T7" fmla="*/ 2147483647 h 10"/>
              <a:gd name="T8" fmla="*/ 2147483647 w 37"/>
              <a:gd name="T9" fmla="*/ 2147483647 h 10"/>
              <a:gd name="T10" fmla="*/ 2147483647 w 37"/>
              <a:gd name="T11" fmla="*/ 2147483647 h 10"/>
              <a:gd name="T12" fmla="*/ 2147483647 w 37"/>
              <a:gd name="T13" fmla="*/ 2147483647 h 10"/>
              <a:gd name="T14" fmla="*/ 2147483647 w 37"/>
              <a:gd name="T15" fmla="*/ 2147483647 h 10"/>
              <a:gd name="T16" fmla="*/ 2147483647 w 37"/>
              <a:gd name="T17" fmla="*/ 2147483647 h 10"/>
              <a:gd name="T18" fmla="*/ 2147483647 w 37"/>
              <a:gd name="T19" fmla="*/ 2147483647 h 10"/>
              <a:gd name="T20" fmla="*/ 2147483647 w 37"/>
              <a:gd name="T21" fmla="*/ 0 h 10"/>
              <a:gd name="T22" fmla="*/ 2147483647 w 37"/>
              <a:gd name="T23" fmla="*/ 0 h 10"/>
              <a:gd name="T24" fmla="*/ 2147483647 w 37"/>
              <a:gd name="T25" fmla="*/ 0 h 10"/>
              <a:gd name="T26" fmla="*/ 2147483647 w 37"/>
              <a:gd name="T27" fmla="*/ 0 h 10"/>
              <a:gd name="T28" fmla="*/ 2147483647 w 37"/>
              <a:gd name="T29" fmla="*/ 2147483647 h 10"/>
              <a:gd name="T30" fmla="*/ 2147483647 w 37"/>
              <a:gd name="T31" fmla="*/ 2147483647 h 10"/>
              <a:gd name="T32" fmla="*/ 2147483647 w 37"/>
              <a:gd name="T33" fmla="*/ 2147483647 h 10"/>
              <a:gd name="T34" fmla="*/ 2147483647 w 37"/>
              <a:gd name="T35" fmla="*/ 2147483647 h 10"/>
              <a:gd name="T36" fmla="*/ 2147483647 w 37"/>
              <a:gd name="T37" fmla="*/ 2147483647 h 10"/>
              <a:gd name="T38" fmla="*/ 2147483647 w 37"/>
              <a:gd name="T39" fmla="*/ 2147483647 h 10"/>
              <a:gd name="T40" fmla="*/ 2147483647 w 37"/>
              <a:gd name="T41" fmla="*/ 2147483647 h 10"/>
              <a:gd name="T42" fmla="*/ 2147483647 w 37"/>
              <a:gd name="T43" fmla="*/ 2147483647 h 10"/>
              <a:gd name="T44" fmla="*/ 2147483647 w 37"/>
              <a:gd name="T45" fmla="*/ 2147483647 h 10"/>
              <a:gd name="T46" fmla="*/ 2147483647 w 37"/>
              <a:gd name="T47" fmla="*/ 2147483647 h 10"/>
              <a:gd name="T48" fmla="*/ 2147483647 w 37"/>
              <a:gd name="T49" fmla="*/ 2147483647 h 10"/>
              <a:gd name="T50" fmla="*/ 2147483647 w 37"/>
              <a:gd name="T51" fmla="*/ 2147483647 h 10"/>
              <a:gd name="T52" fmla="*/ 2147483647 w 37"/>
              <a:gd name="T53" fmla="*/ 2147483647 h 10"/>
              <a:gd name="T54" fmla="*/ 2147483647 w 37"/>
              <a:gd name="T55" fmla="*/ 2147483647 h 10"/>
              <a:gd name="T56" fmla="*/ 2147483647 w 37"/>
              <a:gd name="T57" fmla="*/ 2147483647 h 10"/>
              <a:gd name="T58" fmla="*/ 2147483647 w 37"/>
              <a:gd name="T59" fmla="*/ 2147483647 h 10"/>
              <a:gd name="T60" fmla="*/ 2147483647 w 37"/>
              <a:gd name="T61" fmla="*/ 2147483647 h 10"/>
              <a:gd name="T62" fmla="*/ 2147483647 w 37"/>
              <a:gd name="T63" fmla="*/ 2147483647 h 10"/>
              <a:gd name="T64" fmla="*/ 2147483647 w 37"/>
              <a:gd name="T65" fmla="*/ 2147483647 h 10"/>
              <a:gd name="T66" fmla="*/ 0 w 37"/>
              <a:gd name="T67" fmla="*/ 2147483647 h 10"/>
              <a:gd name="T68" fmla="*/ 0 w 37"/>
              <a:gd name="T69" fmla="*/ 2147483647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Freeform 190"/>
          <p:cNvSpPr>
            <a:spLocks/>
          </p:cNvSpPr>
          <p:nvPr/>
        </p:nvSpPr>
        <p:spPr bwMode="auto">
          <a:xfrm>
            <a:off x="2303463" y="2884488"/>
            <a:ext cx="58737" cy="17462"/>
          </a:xfrm>
          <a:custGeom>
            <a:avLst/>
            <a:gdLst>
              <a:gd name="T0" fmla="*/ 0 w 37"/>
              <a:gd name="T1" fmla="*/ 2147483647 h 11"/>
              <a:gd name="T2" fmla="*/ 0 w 37"/>
              <a:gd name="T3" fmla="*/ 2147483647 h 11"/>
              <a:gd name="T4" fmla="*/ 0 w 37"/>
              <a:gd name="T5" fmla="*/ 2147483647 h 11"/>
              <a:gd name="T6" fmla="*/ 2147483647 w 37"/>
              <a:gd name="T7" fmla="*/ 2147483647 h 11"/>
              <a:gd name="T8" fmla="*/ 2147483647 w 37"/>
              <a:gd name="T9" fmla="*/ 2147483647 h 11"/>
              <a:gd name="T10" fmla="*/ 2147483647 w 37"/>
              <a:gd name="T11" fmla="*/ 2147483647 h 11"/>
              <a:gd name="T12" fmla="*/ 2147483647 w 37"/>
              <a:gd name="T13" fmla="*/ 2147483647 h 11"/>
              <a:gd name="T14" fmla="*/ 2147483647 w 37"/>
              <a:gd name="T15" fmla="*/ 2147483647 h 11"/>
              <a:gd name="T16" fmla="*/ 2147483647 w 37"/>
              <a:gd name="T17" fmla="*/ 2147483647 h 11"/>
              <a:gd name="T18" fmla="*/ 2147483647 w 37"/>
              <a:gd name="T19" fmla="*/ 2147483647 h 11"/>
              <a:gd name="T20" fmla="*/ 2147483647 w 37"/>
              <a:gd name="T21" fmla="*/ 0 h 11"/>
              <a:gd name="T22" fmla="*/ 2147483647 w 37"/>
              <a:gd name="T23" fmla="*/ 0 h 11"/>
              <a:gd name="T24" fmla="*/ 2147483647 w 37"/>
              <a:gd name="T25" fmla="*/ 0 h 11"/>
              <a:gd name="T26" fmla="*/ 2147483647 w 37"/>
              <a:gd name="T27" fmla="*/ 0 h 11"/>
              <a:gd name="T28" fmla="*/ 2147483647 w 37"/>
              <a:gd name="T29" fmla="*/ 2147483647 h 11"/>
              <a:gd name="T30" fmla="*/ 2147483647 w 37"/>
              <a:gd name="T31" fmla="*/ 2147483647 h 11"/>
              <a:gd name="T32" fmla="*/ 2147483647 w 37"/>
              <a:gd name="T33" fmla="*/ 2147483647 h 11"/>
              <a:gd name="T34" fmla="*/ 2147483647 w 37"/>
              <a:gd name="T35" fmla="*/ 2147483647 h 11"/>
              <a:gd name="T36" fmla="*/ 2147483647 w 37"/>
              <a:gd name="T37" fmla="*/ 2147483647 h 11"/>
              <a:gd name="T38" fmla="*/ 2147483647 w 37"/>
              <a:gd name="T39" fmla="*/ 2147483647 h 11"/>
              <a:gd name="T40" fmla="*/ 2147483647 w 37"/>
              <a:gd name="T41" fmla="*/ 2147483647 h 11"/>
              <a:gd name="T42" fmla="*/ 2147483647 w 37"/>
              <a:gd name="T43" fmla="*/ 2147483647 h 11"/>
              <a:gd name="T44" fmla="*/ 2147483647 w 37"/>
              <a:gd name="T45" fmla="*/ 2147483647 h 11"/>
              <a:gd name="T46" fmla="*/ 2147483647 w 37"/>
              <a:gd name="T47" fmla="*/ 2147483647 h 11"/>
              <a:gd name="T48" fmla="*/ 2147483647 w 37"/>
              <a:gd name="T49" fmla="*/ 2147483647 h 11"/>
              <a:gd name="T50" fmla="*/ 2147483647 w 37"/>
              <a:gd name="T51" fmla="*/ 2147483647 h 11"/>
              <a:gd name="T52" fmla="*/ 2147483647 w 37"/>
              <a:gd name="T53" fmla="*/ 2147483647 h 11"/>
              <a:gd name="T54" fmla="*/ 2147483647 w 37"/>
              <a:gd name="T55" fmla="*/ 2147483647 h 11"/>
              <a:gd name="T56" fmla="*/ 2147483647 w 37"/>
              <a:gd name="T57" fmla="*/ 2147483647 h 11"/>
              <a:gd name="T58" fmla="*/ 2147483647 w 37"/>
              <a:gd name="T59" fmla="*/ 2147483647 h 11"/>
              <a:gd name="T60" fmla="*/ 2147483647 w 37"/>
              <a:gd name="T61" fmla="*/ 2147483647 h 11"/>
              <a:gd name="T62" fmla="*/ 2147483647 w 37"/>
              <a:gd name="T63" fmla="*/ 2147483647 h 11"/>
              <a:gd name="T64" fmla="*/ 2147483647 w 37"/>
              <a:gd name="T65" fmla="*/ 2147483647 h 11"/>
              <a:gd name="T66" fmla="*/ 0 w 37"/>
              <a:gd name="T67" fmla="*/ 2147483647 h 11"/>
              <a:gd name="T68" fmla="*/ 0 w 37"/>
              <a:gd name="T69" fmla="*/ 2147483647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Freeform 191"/>
          <p:cNvSpPr>
            <a:spLocks/>
          </p:cNvSpPr>
          <p:nvPr/>
        </p:nvSpPr>
        <p:spPr bwMode="auto">
          <a:xfrm>
            <a:off x="2359025" y="2865438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2147483647 h 114"/>
              <a:gd name="T4" fmla="*/ 2147483647 w 60"/>
              <a:gd name="T5" fmla="*/ 2147483647 h 114"/>
              <a:gd name="T6" fmla="*/ 2147483647 w 60"/>
              <a:gd name="T7" fmla="*/ 2147483647 h 114"/>
              <a:gd name="T8" fmla="*/ 2147483647 w 60"/>
              <a:gd name="T9" fmla="*/ 2147483647 h 114"/>
              <a:gd name="T10" fmla="*/ 2147483647 w 60"/>
              <a:gd name="T11" fmla="*/ 2147483647 h 114"/>
              <a:gd name="T12" fmla="*/ 2147483647 w 60"/>
              <a:gd name="T13" fmla="*/ 2147483647 h 114"/>
              <a:gd name="T14" fmla="*/ 2147483647 w 60"/>
              <a:gd name="T15" fmla="*/ 2147483647 h 114"/>
              <a:gd name="T16" fmla="*/ 2147483647 w 60"/>
              <a:gd name="T17" fmla="*/ 2147483647 h 114"/>
              <a:gd name="T18" fmla="*/ 2147483647 w 60"/>
              <a:gd name="T19" fmla="*/ 2147483647 h 114"/>
              <a:gd name="T20" fmla="*/ 2147483647 w 60"/>
              <a:gd name="T21" fmla="*/ 2147483647 h 114"/>
              <a:gd name="T22" fmla="*/ 2147483647 w 60"/>
              <a:gd name="T23" fmla="*/ 2147483647 h 114"/>
              <a:gd name="T24" fmla="*/ 2147483647 w 60"/>
              <a:gd name="T25" fmla="*/ 2147483647 h 114"/>
              <a:gd name="T26" fmla="*/ 2147483647 w 60"/>
              <a:gd name="T27" fmla="*/ 2147483647 h 114"/>
              <a:gd name="T28" fmla="*/ 2147483647 w 60"/>
              <a:gd name="T29" fmla="*/ 2147483647 h 114"/>
              <a:gd name="T30" fmla="*/ 2147483647 w 60"/>
              <a:gd name="T31" fmla="*/ 2147483647 h 114"/>
              <a:gd name="T32" fmla="*/ 2147483647 w 60"/>
              <a:gd name="T33" fmla="*/ 2147483647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Freeform 192"/>
          <p:cNvSpPr>
            <a:spLocks/>
          </p:cNvSpPr>
          <p:nvPr/>
        </p:nvSpPr>
        <p:spPr bwMode="auto">
          <a:xfrm>
            <a:off x="2406650" y="2825750"/>
            <a:ext cx="123825" cy="23813"/>
          </a:xfrm>
          <a:custGeom>
            <a:avLst/>
            <a:gdLst>
              <a:gd name="T0" fmla="*/ 0 w 78"/>
              <a:gd name="T1" fmla="*/ 2147483647 h 15"/>
              <a:gd name="T2" fmla="*/ 0 w 78"/>
              <a:gd name="T3" fmla="*/ 2147483647 h 15"/>
              <a:gd name="T4" fmla="*/ 2147483647 w 78"/>
              <a:gd name="T5" fmla="*/ 2147483647 h 15"/>
              <a:gd name="T6" fmla="*/ 2147483647 w 78"/>
              <a:gd name="T7" fmla="*/ 2147483647 h 15"/>
              <a:gd name="T8" fmla="*/ 2147483647 w 78"/>
              <a:gd name="T9" fmla="*/ 2147483647 h 15"/>
              <a:gd name="T10" fmla="*/ 2147483647 w 78"/>
              <a:gd name="T11" fmla="*/ 2147483647 h 15"/>
              <a:gd name="T12" fmla="*/ 2147483647 w 78"/>
              <a:gd name="T13" fmla="*/ 2147483647 h 15"/>
              <a:gd name="T14" fmla="*/ 2147483647 w 78"/>
              <a:gd name="T15" fmla="*/ 2147483647 h 15"/>
              <a:gd name="T16" fmla="*/ 2147483647 w 78"/>
              <a:gd name="T17" fmla="*/ 2147483647 h 15"/>
              <a:gd name="T18" fmla="*/ 2147483647 w 78"/>
              <a:gd name="T19" fmla="*/ 2147483647 h 15"/>
              <a:gd name="T20" fmla="*/ 2147483647 w 78"/>
              <a:gd name="T21" fmla="*/ 2147483647 h 15"/>
              <a:gd name="T22" fmla="*/ 2147483647 w 78"/>
              <a:gd name="T23" fmla="*/ 2147483647 h 15"/>
              <a:gd name="T24" fmla="*/ 2147483647 w 78"/>
              <a:gd name="T25" fmla="*/ 2147483647 h 15"/>
              <a:gd name="T26" fmla="*/ 2147483647 w 78"/>
              <a:gd name="T27" fmla="*/ 2147483647 h 15"/>
              <a:gd name="T28" fmla="*/ 2147483647 w 78"/>
              <a:gd name="T29" fmla="*/ 2147483647 h 15"/>
              <a:gd name="T30" fmla="*/ 2147483647 w 78"/>
              <a:gd name="T31" fmla="*/ 2147483647 h 15"/>
              <a:gd name="T32" fmla="*/ 2147483647 w 78"/>
              <a:gd name="T33" fmla="*/ 2147483647 h 15"/>
              <a:gd name="T34" fmla="*/ 2147483647 w 78"/>
              <a:gd name="T35" fmla="*/ 0 h 15"/>
              <a:gd name="T36" fmla="*/ 2147483647 w 78"/>
              <a:gd name="T37" fmla="*/ 0 h 15"/>
              <a:gd name="T38" fmla="*/ 2147483647 w 78"/>
              <a:gd name="T39" fmla="*/ 0 h 15"/>
              <a:gd name="T40" fmla="*/ 2147483647 w 78"/>
              <a:gd name="T41" fmla="*/ 0 h 15"/>
              <a:gd name="T42" fmla="*/ 2147483647 w 78"/>
              <a:gd name="T43" fmla="*/ 0 h 15"/>
              <a:gd name="T44" fmla="*/ 2147483647 w 78"/>
              <a:gd name="T45" fmla="*/ 0 h 15"/>
              <a:gd name="T46" fmla="*/ 2147483647 w 78"/>
              <a:gd name="T47" fmla="*/ 0 h 15"/>
              <a:gd name="T48" fmla="*/ 2147483647 w 78"/>
              <a:gd name="T49" fmla="*/ 0 h 15"/>
              <a:gd name="T50" fmla="*/ 2147483647 w 78"/>
              <a:gd name="T51" fmla="*/ 2147483647 h 15"/>
              <a:gd name="T52" fmla="*/ 2147483647 w 78"/>
              <a:gd name="T53" fmla="*/ 2147483647 h 15"/>
              <a:gd name="T54" fmla="*/ 2147483647 w 78"/>
              <a:gd name="T55" fmla="*/ 2147483647 h 15"/>
              <a:gd name="T56" fmla="*/ 2147483647 w 78"/>
              <a:gd name="T57" fmla="*/ 2147483647 h 15"/>
              <a:gd name="T58" fmla="*/ 2147483647 w 78"/>
              <a:gd name="T59" fmla="*/ 2147483647 h 15"/>
              <a:gd name="T60" fmla="*/ 2147483647 w 78"/>
              <a:gd name="T61" fmla="*/ 2147483647 h 15"/>
              <a:gd name="T62" fmla="*/ 2147483647 w 78"/>
              <a:gd name="T63" fmla="*/ 2147483647 h 15"/>
              <a:gd name="T64" fmla="*/ 2147483647 w 78"/>
              <a:gd name="T65" fmla="*/ 2147483647 h 15"/>
              <a:gd name="T66" fmla="*/ 0 w 78"/>
              <a:gd name="T67" fmla="*/ 2147483647 h 15"/>
              <a:gd name="T68" fmla="*/ 0 w 78"/>
              <a:gd name="T69" fmla="*/ 2147483647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93"/>
          <p:cNvSpPr>
            <a:spLocks/>
          </p:cNvSpPr>
          <p:nvPr/>
        </p:nvSpPr>
        <p:spPr bwMode="auto">
          <a:xfrm>
            <a:off x="2335213" y="3049588"/>
            <a:ext cx="207962" cy="69850"/>
          </a:xfrm>
          <a:custGeom>
            <a:avLst/>
            <a:gdLst>
              <a:gd name="T0" fmla="*/ 2147483647 w 131"/>
              <a:gd name="T1" fmla="*/ 2147483647 h 44"/>
              <a:gd name="T2" fmla="*/ 2147483647 w 131"/>
              <a:gd name="T3" fmla="*/ 2147483647 h 44"/>
              <a:gd name="T4" fmla="*/ 2147483647 w 131"/>
              <a:gd name="T5" fmla="*/ 2147483647 h 44"/>
              <a:gd name="T6" fmla="*/ 2147483647 w 131"/>
              <a:gd name="T7" fmla="*/ 2147483647 h 44"/>
              <a:gd name="T8" fmla="*/ 2147483647 w 131"/>
              <a:gd name="T9" fmla="*/ 2147483647 h 44"/>
              <a:gd name="T10" fmla="*/ 2147483647 w 131"/>
              <a:gd name="T11" fmla="*/ 2147483647 h 44"/>
              <a:gd name="T12" fmla="*/ 2147483647 w 131"/>
              <a:gd name="T13" fmla="*/ 2147483647 h 44"/>
              <a:gd name="T14" fmla="*/ 2147483647 w 131"/>
              <a:gd name="T15" fmla="*/ 2147483647 h 44"/>
              <a:gd name="T16" fmla="*/ 2147483647 w 131"/>
              <a:gd name="T17" fmla="*/ 2147483647 h 44"/>
              <a:gd name="T18" fmla="*/ 2147483647 w 131"/>
              <a:gd name="T19" fmla="*/ 2147483647 h 44"/>
              <a:gd name="T20" fmla="*/ 2147483647 w 131"/>
              <a:gd name="T21" fmla="*/ 2147483647 h 44"/>
              <a:gd name="T22" fmla="*/ 2147483647 w 131"/>
              <a:gd name="T23" fmla="*/ 2147483647 h 44"/>
              <a:gd name="T24" fmla="*/ 2147483647 w 131"/>
              <a:gd name="T25" fmla="*/ 2147483647 h 44"/>
              <a:gd name="T26" fmla="*/ 2147483647 w 131"/>
              <a:gd name="T27" fmla="*/ 2147483647 h 44"/>
              <a:gd name="T28" fmla="*/ 2147483647 w 131"/>
              <a:gd name="T29" fmla="*/ 2147483647 h 44"/>
              <a:gd name="T30" fmla="*/ 2147483647 w 131"/>
              <a:gd name="T31" fmla="*/ 2147483647 h 44"/>
              <a:gd name="T32" fmla="*/ 2147483647 w 131"/>
              <a:gd name="T33" fmla="*/ 2147483647 h 44"/>
              <a:gd name="T34" fmla="*/ 0 w 131"/>
              <a:gd name="T35" fmla="*/ 2147483647 h 44"/>
              <a:gd name="T36" fmla="*/ 2147483647 w 131"/>
              <a:gd name="T37" fmla="*/ 0 h 44"/>
              <a:gd name="T38" fmla="*/ 2147483647 w 131"/>
              <a:gd name="T39" fmla="*/ 2147483647 h 44"/>
              <a:gd name="T40" fmla="*/ 2147483647 w 131"/>
              <a:gd name="T41" fmla="*/ 2147483647 h 44"/>
              <a:gd name="T42" fmla="*/ 2147483647 w 131"/>
              <a:gd name="T43" fmla="*/ 2147483647 h 44"/>
              <a:gd name="T44" fmla="*/ 2147483647 w 131"/>
              <a:gd name="T45" fmla="*/ 2147483647 h 44"/>
              <a:gd name="T46" fmla="*/ 2147483647 w 131"/>
              <a:gd name="T47" fmla="*/ 2147483647 h 44"/>
              <a:gd name="T48" fmla="*/ 2147483647 w 131"/>
              <a:gd name="T49" fmla="*/ 2147483647 h 44"/>
              <a:gd name="T50" fmla="*/ 2147483647 w 131"/>
              <a:gd name="T51" fmla="*/ 2147483647 h 44"/>
              <a:gd name="T52" fmla="*/ 2147483647 w 131"/>
              <a:gd name="T53" fmla="*/ 2147483647 h 44"/>
              <a:gd name="T54" fmla="*/ 2147483647 w 131"/>
              <a:gd name="T55" fmla="*/ 2147483647 h 44"/>
              <a:gd name="T56" fmla="*/ 2147483647 w 131"/>
              <a:gd name="T57" fmla="*/ 2147483647 h 44"/>
              <a:gd name="T58" fmla="*/ 2147483647 w 131"/>
              <a:gd name="T59" fmla="*/ 2147483647 h 44"/>
              <a:gd name="T60" fmla="*/ 2147483647 w 131"/>
              <a:gd name="T61" fmla="*/ 2147483647 h 44"/>
              <a:gd name="T62" fmla="*/ 2147483647 w 131"/>
              <a:gd name="T63" fmla="*/ 2147483647 h 44"/>
              <a:gd name="T64" fmla="*/ 2147483647 w 131"/>
              <a:gd name="T65" fmla="*/ 2147483647 h 44"/>
              <a:gd name="T66" fmla="*/ 2147483647 w 131"/>
              <a:gd name="T67" fmla="*/ 2147483647 h 44"/>
              <a:gd name="T68" fmla="*/ 2147483647 w 131"/>
              <a:gd name="T69" fmla="*/ 2147483647 h 44"/>
              <a:gd name="T70" fmla="*/ 2147483647 w 131"/>
              <a:gd name="T71" fmla="*/ 2147483647 h 44"/>
              <a:gd name="T72" fmla="*/ 2147483647 w 131"/>
              <a:gd name="T73" fmla="*/ 2147483647 h 44"/>
              <a:gd name="T74" fmla="*/ 2147483647 w 131"/>
              <a:gd name="T75" fmla="*/ 2147483647 h 44"/>
              <a:gd name="T76" fmla="*/ 2147483647 w 131"/>
              <a:gd name="T77" fmla="*/ 2147483647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94"/>
          <p:cNvSpPr>
            <a:spLocks/>
          </p:cNvSpPr>
          <p:nvPr/>
        </p:nvSpPr>
        <p:spPr bwMode="auto">
          <a:xfrm>
            <a:off x="2290763" y="3068638"/>
            <a:ext cx="214312" cy="61912"/>
          </a:xfrm>
          <a:custGeom>
            <a:avLst/>
            <a:gdLst>
              <a:gd name="T0" fmla="*/ 0 w 135"/>
              <a:gd name="T1" fmla="*/ 0 h 39"/>
              <a:gd name="T2" fmla="*/ 2147483647 w 135"/>
              <a:gd name="T3" fmla="*/ 2147483647 h 39"/>
              <a:gd name="T4" fmla="*/ 2147483647 w 135"/>
              <a:gd name="T5" fmla="*/ 2147483647 h 39"/>
              <a:gd name="T6" fmla="*/ 2147483647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95"/>
          <p:cNvSpPr>
            <a:spLocks/>
          </p:cNvSpPr>
          <p:nvPr/>
        </p:nvSpPr>
        <p:spPr bwMode="auto">
          <a:xfrm>
            <a:off x="2327275" y="3059113"/>
            <a:ext cx="209550" cy="57150"/>
          </a:xfrm>
          <a:custGeom>
            <a:avLst/>
            <a:gdLst>
              <a:gd name="T0" fmla="*/ 0 w 132"/>
              <a:gd name="T1" fmla="*/ 0 h 36"/>
              <a:gd name="T2" fmla="*/ 2147483647 w 132"/>
              <a:gd name="T3" fmla="*/ 2147483647 h 36"/>
              <a:gd name="T4" fmla="*/ 2147483647 w 132"/>
              <a:gd name="T5" fmla="*/ 2147483647 h 36"/>
              <a:gd name="T6" fmla="*/ 2147483647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196"/>
          <p:cNvSpPr>
            <a:spLocks/>
          </p:cNvSpPr>
          <p:nvPr/>
        </p:nvSpPr>
        <p:spPr bwMode="auto">
          <a:xfrm>
            <a:off x="2309813" y="3062288"/>
            <a:ext cx="211137" cy="61912"/>
          </a:xfrm>
          <a:custGeom>
            <a:avLst/>
            <a:gdLst>
              <a:gd name="T0" fmla="*/ 0 w 133"/>
              <a:gd name="T1" fmla="*/ 0 h 39"/>
              <a:gd name="T2" fmla="*/ 2147483647 w 133"/>
              <a:gd name="T3" fmla="*/ 2147483647 h 39"/>
              <a:gd name="T4" fmla="*/ 2147483647 w 133"/>
              <a:gd name="T5" fmla="*/ 2147483647 h 39"/>
              <a:gd name="T6" fmla="*/ 2147483647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Line 197"/>
          <p:cNvSpPr>
            <a:spLocks noChangeShapeType="1"/>
          </p:cNvSpPr>
          <p:nvPr/>
        </p:nvSpPr>
        <p:spPr bwMode="auto">
          <a:xfrm>
            <a:off x="2844800" y="3556000"/>
            <a:ext cx="434975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Line 198"/>
          <p:cNvSpPr>
            <a:spLocks noChangeShapeType="1"/>
          </p:cNvSpPr>
          <p:nvPr/>
        </p:nvSpPr>
        <p:spPr bwMode="auto">
          <a:xfrm flipV="1">
            <a:off x="3584575" y="3538538"/>
            <a:ext cx="955675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2" name="Group 199"/>
          <p:cNvGrpSpPr>
            <a:grpSpLocks/>
          </p:cNvGrpSpPr>
          <p:nvPr/>
        </p:nvGrpSpPr>
        <p:grpSpPr bwMode="auto">
          <a:xfrm>
            <a:off x="4767263" y="3101975"/>
            <a:ext cx="441325" cy="1095375"/>
            <a:chOff x="2550" y="2912"/>
            <a:chExt cx="278" cy="690"/>
          </a:xfrm>
        </p:grpSpPr>
        <p:sp>
          <p:nvSpPr>
            <p:cNvPr id="203" name="Freeform 200"/>
            <p:cNvSpPr>
              <a:spLocks/>
            </p:cNvSpPr>
            <p:nvPr/>
          </p:nvSpPr>
          <p:spPr bwMode="auto">
            <a:xfrm>
              <a:off x="2578" y="2963"/>
              <a:ext cx="138" cy="638"/>
            </a:xfrm>
            <a:custGeom>
              <a:avLst/>
              <a:gdLst>
                <a:gd name="T0" fmla="*/ 0 w 138"/>
                <a:gd name="T1" fmla="*/ 485 h 638"/>
                <a:gd name="T2" fmla="*/ 138 w 138"/>
                <a:gd name="T3" fmla="*/ 638 h 638"/>
                <a:gd name="T4" fmla="*/ 138 w 138"/>
                <a:gd name="T5" fmla="*/ 77 h 638"/>
                <a:gd name="T6" fmla="*/ 116 w 138"/>
                <a:gd name="T7" fmla="*/ 49 h 638"/>
                <a:gd name="T8" fmla="*/ 0 w 138"/>
                <a:gd name="T9" fmla="*/ 0 h 638"/>
                <a:gd name="T10" fmla="*/ 0 w 138"/>
                <a:gd name="T11" fmla="*/ 485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Rectangle 201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202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Rectangle 203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Rectangle 204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Rectangle 205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Rectangle 206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207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Rectangle 208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Rectangle 209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Rectangle 210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Rectangle 211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Rectangle 212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213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Rectangle 214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Rectangle 215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Rectangle 216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217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Rectangle 218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Rectangle 219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Rectangle 220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Rectangle 221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Rectangle 222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Rectangle 223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Rectangle 224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Rectangle 225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226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227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Rectangle 228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Rectangle 229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Rectangle 230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Rectangle 231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Rectangle 232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Rectangle 233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Rectangle 234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Rectangle 235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236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Rectangle 237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238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Freeform 239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Freeform 240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Freeform 241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Freeform 242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243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Freeform 244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Freeform 245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Freeform 246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247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248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249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250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251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252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253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Freeform 254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255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256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Freeform 257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Freeform 258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259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260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261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262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Freeform 263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Freeform 264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Freeform 265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266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Freeform 267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Freeform 268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269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270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Freeform 271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Freeform 272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Freeform 273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Freeform 274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Freeform 275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Freeform 276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Freeform 277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Freeform 278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Freeform 279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Freeform 280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Freeform 281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Freeform 282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Freeform 283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Freeform 284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Freeform 285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Freeform 286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Freeform 287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Freeform 288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Freeform 289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Freeform 290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Freeform 291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Freeform 292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Freeform 293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Freeform 294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Freeform 295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Freeform 296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Freeform 297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Freeform 298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Freeform 299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Freeform 300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Freeform 301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Freeform 302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Freeform 303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Freeform 304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Freeform 305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Rectangle 306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307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308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309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" name="Line 310"/>
          <p:cNvSpPr>
            <a:spLocks noChangeShapeType="1"/>
          </p:cNvSpPr>
          <p:nvPr/>
        </p:nvSpPr>
        <p:spPr bwMode="auto">
          <a:xfrm>
            <a:off x="4510088" y="35242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4" name="Group 311"/>
          <p:cNvGrpSpPr>
            <a:grpSpLocks/>
          </p:cNvGrpSpPr>
          <p:nvPr/>
        </p:nvGrpSpPr>
        <p:grpSpPr bwMode="auto">
          <a:xfrm>
            <a:off x="3268663" y="3257550"/>
            <a:ext cx="319087" cy="557213"/>
            <a:chOff x="4180" y="783"/>
            <a:chExt cx="150" cy="307"/>
          </a:xfrm>
        </p:grpSpPr>
        <p:sp>
          <p:nvSpPr>
            <p:cNvPr id="315" name="AutoShape 3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" name="Rectangle 3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" name="Rectangle 3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AutoShape 3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" name="Line 3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" name="Line 3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Rectangle 3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Rectangle 3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3" name="Line 320"/>
          <p:cNvSpPr>
            <a:spLocks noChangeShapeType="1"/>
          </p:cNvSpPr>
          <p:nvPr/>
        </p:nvSpPr>
        <p:spPr bwMode="auto">
          <a:xfrm>
            <a:off x="4210050" y="3546475"/>
            <a:ext cx="11113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4" name="Group 321"/>
          <p:cNvGrpSpPr>
            <a:grpSpLocks/>
          </p:cNvGrpSpPr>
          <p:nvPr/>
        </p:nvGrpSpPr>
        <p:grpSpPr bwMode="auto">
          <a:xfrm>
            <a:off x="3998913" y="4024313"/>
            <a:ext cx="457200" cy="331787"/>
            <a:chOff x="620" y="1640"/>
            <a:chExt cx="288" cy="209"/>
          </a:xfrm>
        </p:grpSpPr>
        <p:sp>
          <p:nvSpPr>
            <p:cNvPr id="325" name="Line 322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6" name="Rectangle 323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27" name="Group 324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328" name="Line 325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9" name="Line 326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330" name="Group 327"/>
          <p:cNvGrpSpPr>
            <a:grpSpLocks/>
          </p:cNvGrpSpPr>
          <p:nvPr/>
        </p:nvGrpSpPr>
        <p:grpSpPr bwMode="auto">
          <a:xfrm>
            <a:off x="3557588" y="4275138"/>
            <a:ext cx="195262" cy="420687"/>
            <a:chOff x="4180" y="783"/>
            <a:chExt cx="150" cy="307"/>
          </a:xfrm>
        </p:grpSpPr>
        <p:sp>
          <p:nvSpPr>
            <p:cNvPr id="331" name="AutoShape 32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" name="Rectangle 32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Rectangle 33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AutoShape 33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" name="Line 33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Line 33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Rectangle 33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" name="Rectangle 33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9" name="Group 336"/>
          <p:cNvGrpSpPr>
            <a:grpSpLocks/>
          </p:cNvGrpSpPr>
          <p:nvPr/>
        </p:nvGrpSpPr>
        <p:grpSpPr bwMode="auto">
          <a:xfrm>
            <a:off x="4649788" y="4327525"/>
            <a:ext cx="195262" cy="420688"/>
            <a:chOff x="4180" y="783"/>
            <a:chExt cx="150" cy="307"/>
          </a:xfrm>
        </p:grpSpPr>
        <p:sp>
          <p:nvSpPr>
            <p:cNvPr id="340" name="AutoShape 33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" name="Rectangle 33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Rectangle 33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AutoShape 34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" name="Line 34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Line 34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" name="Rectangle 34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" name="Rectangle 34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" name="Group 345"/>
          <p:cNvGrpSpPr>
            <a:grpSpLocks/>
          </p:cNvGrpSpPr>
          <p:nvPr/>
        </p:nvGrpSpPr>
        <p:grpSpPr bwMode="auto">
          <a:xfrm>
            <a:off x="4006850" y="4799013"/>
            <a:ext cx="195263" cy="420687"/>
            <a:chOff x="4180" y="783"/>
            <a:chExt cx="150" cy="307"/>
          </a:xfrm>
        </p:grpSpPr>
        <p:sp>
          <p:nvSpPr>
            <p:cNvPr id="349" name="AutoShape 34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" name="Rectangle 34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Rectangle 34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" name="AutoShape 34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" name="Line 35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Line 35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" name="Rectangle 35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" name="Rectangle 35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7" name="Line 354"/>
          <p:cNvSpPr>
            <a:spLocks noChangeShapeType="1"/>
          </p:cNvSpPr>
          <p:nvPr/>
        </p:nvSpPr>
        <p:spPr bwMode="auto">
          <a:xfrm flipH="1">
            <a:off x="3752850" y="4349750"/>
            <a:ext cx="29686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Line 355"/>
          <p:cNvSpPr>
            <a:spLocks noChangeShapeType="1"/>
          </p:cNvSpPr>
          <p:nvPr/>
        </p:nvSpPr>
        <p:spPr bwMode="auto">
          <a:xfrm flipH="1">
            <a:off x="4137025" y="4349750"/>
            <a:ext cx="61913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Line 356"/>
          <p:cNvSpPr>
            <a:spLocks noChangeShapeType="1"/>
          </p:cNvSpPr>
          <p:nvPr/>
        </p:nvSpPr>
        <p:spPr bwMode="auto">
          <a:xfrm>
            <a:off x="4506913" y="4289425"/>
            <a:ext cx="136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Text Box 357"/>
          <p:cNvSpPr txBox="1">
            <a:spLocks noChangeArrowheads="1"/>
          </p:cNvSpPr>
          <p:nvPr/>
        </p:nvSpPr>
        <p:spPr bwMode="auto">
          <a:xfrm>
            <a:off x="2968625" y="4419600"/>
            <a:ext cx="800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Comic Sans MS" pitchFamily="66" charset="0"/>
              </a:rPr>
              <a:t>Web</a:t>
            </a:r>
          </a:p>
          <a:p>
            <a:r>
              <a:rPr lang="en-US" sz="1600">
                <a:latin typeface="Comic Sans MS" pitchFamily="66" charset="0"/>
              </a:rPr>
              <a:t>server</a:t>
            </a:r>
          </a:p>
        </p:txBody>
      </p:sp>
      <p:sp>
        <p:nvSpPr>
          <p:cNvPr id="361" name="Text Box 358"/>
          <p:cNvSpPr txBox="1">
            <a:spLocks noChangeArrowheads="1"/>
          </p:cNvSpPr>
          <p:nvPr/>
        </p:nvSpPr>
        <p:spPr bwMode="auto">
          <a:xfrm>
            <a:off x="3467100" y="4981575"/>
            <a:ext cx="800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Comic Sans MS" pitchFamily="66" charset="0"/>
              </a:rPr>
              <a:t>FTP</a:t>
            </a:r>
          </a:p>
          <a:p>
            <a:r>
              <a:rPr lang="en-US" sz="1600">
                <a:latin typeface="Comic Sans MS" pitchFamily="66" charset="0"/>
              </a:rPr>
              <a:t>server</a:t>
            </a:r>
          </a:p>
        </p:txBody>
      </p:sp>
      <p:sp>
        <p:nvSpPr>
          <p:cNvPr id="362" name="Text Box 359"/>
          <p:cNvSpPr txBox="1">
            <a:spLocks noChangeArrowheads="1"/>
          </p:cNvSpPr>
          <p:nvPr/>
        </p:nvSpPr>
        <p:spPr bwMode="auto">
          <a:xfrm>
            <a:off x="4397375" y="4700588"/>
            <a:ext cx="800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 dirty="0">
                <a:latin typeface="Comic Sans MS" pitchFamily="66" charset="0"/>
              </a:rPr>
              <a:t>DNS</a:t>
            </a:r>
          </a:p>
          <a:p>
            <a:r>
              <a:rPr lang="en-US" sz="1600" dirty="0">
                <a:latin typeface="Comic Sans MS" pitchFamily="66" charset="0"/>
              </a:rPr>
              <a:t>server</a:t>
            </a:r>
          </a:p>
        </p:txBody>
      </p:sp>
      <p:sp>
        <p:nvSpPr>
          <p:cNvPr id="363" name="Text Box 360"/>
          <p:cNvSpPr txBox="1">
            <a:spLocks noChangeArrowheads="1"/>
          </p:cNvSpPr>
          <p:nvPr/>
        </p:nvSpPr>
        <p:spPr bwMode="auto">
          <a:xfrm>
            <a:off x="2913063" y="2778125"/>
            <a:ext cx="11922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Comic Sans MS" pitchFamily="66" charset="0"/>
              </a:rPr>
              <a:t>application</a:t>
            </a:r>
          </a:p>
          <a:p>
            <a:r>
              <a:rPr lang="en-US" sz="1600">
                <a:latin typeface="Comic Sans MS" pitchFamily="66" charset="0"/>
              </a:rPr>
              <a:t>gateway</a:t>
            </a:r>
          </a:p>
        </p:txBody>
      </p:sp>
      <p:grpSp>
        <p:nvGrpSpPr>
          <p:cNvPr id="364" name="Group 361"/>
          <p:cNvGrpSpPr>
            <a:grpSpLocks/>
          </p:cNvGrpSpPr>
          <p:nvPr/>
        </p:nvGrpSpPr>
        <p:grpSpPr bwMode="auto">
          <a:xfrm>
            <a:off x="3908425" y="3389313"/>
            <a:ext cx="569913" cy="285750"/>
            <a:chOff x="533" y="321"/>
            <a:chExt cx="359" cy="180"/>
          </a:xfrm>
        </p:grpSpPr>
        <p:grpSp>
          <p:nvGrpSpPr>
            <p:cNvPr id="365" name="Group 3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367" name="Oval 3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" name="Line 3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" name="Line 3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" name="Rectangle 3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1" name="Oval 3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2" name="Group 3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377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8" name="Line 3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" name="Line 3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3" name="Group 3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374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6" name="Line 3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0" name="Line 377"/>
          <p:cNvSpPr>
            <a:spLocks noChangeShapeType="1"/>
          </p:cNvSpPr>
          <p:nvPr/>
        </p:nvSpPr>
        <p:spPr bwMode="auto">
          <a:xfrm>
            <a:off x="5186363" y="3535363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" name="Text Box 378"/>
          <p:cNvSpPr txBox="1">
            <a:spLocks noChangeArrowheads="1"/>
          </p:cNvSpPr>
          <p:nvPr/>
        </p:nvSpPr>
        <p:spPr bwMode="auto">
          <a:xfrm>
            <a:off x="6496050" y="3490913"/>
            <a:ext cx="1228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Internet</a:t>
            </a:r>
          </a:p>
        </p:txBody>
      </p:sp>
      <p:sp>
        <p:nvSpPr>
          <p:cNvPr id="382" name="Text Box 379"/>
          <p:cNvSpPr txBox="1">
            <a:spLocks noChangeArrowheads="1"/>
          </p:cNvSpPr>
          <p:nvPr/>
        </p:nvSpPr>
        <p:spPr bwMode="auto">
          <a:xfrm>
            <a:off x="4767263" y="5270500"/>
            <a:ext cx="18272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demilitarized </a:t>
            </a:r>
          </a:p>
          <a:p>
            <a:r>
              <a:rPr lang="en-US" sz="2000">
                <a:latin typeface="Comic Sans MS" pitchFamily="66" charset="0"/>
              </a:rPr>
              <a:t>zone</a:t>
            </a:r>
          </a:p>
        </p:txBody>
      </p:sp>
      <p:sp>
        <p:nvSpPr>
          <p:cNvPr id="383" name="Text Box 380"/>
          <p:cNvSpPr txBox="1">
            <a:spLocks noChangeArrowheads="1"/>
          </p:cNvSpPr>
          <p:nvPr/>
        </p:nvSpPr>
        <p:spPr bwMode="auto">
          <a:xfrm>
            <a:off x="360363" y="3963988"/>
            <a:ext cx="1141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internal</a:t>
            </a:r>
          </a:p>
          <a:p>
            <a:r>
              <a:rPr lang="en-US" sz="2000">
                <a:latin typeface="Comic Sans MS" pitchFamily="66" charset="0"/>
              </a:rPr>
              <a:t>network</a:t>
            </a:r>
          </a:p>
        </p:txBody>
      </p:sp>
      <p:sp>
        <p:nvSpPr>
          <p:cNvPr id="384" name="Text Box 381"/>
          <p:cNvSpPr txBox="1">
            <a:spLocks noChangeArrowheads="1"/>
          </p:cNvSpPr>
          <p:nvPr/>
        </p:nvSpPr>
        <p:spPr bwMode="auto">
          <a:xfrm>
            <a:off x="4511675" y="2824163"/>
            <a:ext cx="909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Comic Sans MS" pitchFamily="66" charset="0"/>
              </a:rPr>
              <a:t>firewall</a:t>
            </a:r>
          </a:p>
        </p:txBody>
      </p:sp>
      <p:sp>
        <p:nvSpPr>
          <p:cNvPr id="385" name="Oval 382"/>
          <p:cNvSpPr>
            <a:spLocks noChangeArrowheads="1"/>
          </p:cNvSpPr>
          <p:nvPr/>
        </p:nvSpPr>
        <p:spPr bwMode="auto">
          <a:xfrm>
            <a:off x="1887538" y="3249613"/>
            <a:ext cx="134937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6" name="Oval 383"/>
          <p:cNvSpPr>
            <a:spLocks noChangeArrowheads="1"/>
          </p:cNvSpPr>
          <p:nvPr/>
        </p:nvSpPr>
        <p:spPr bwMode="auto">
          <a:xfrm>
            <a:off x="2806700" y="3478213"/>
            <a:ext cx="134938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7" name="Oval 384"/>
          <p:cNvSpPr>
            <a:spLocks noChangeArrowheads="1"/>
          </p:cNvSpPr>
          <p:nvPr/>
        </p:nvSpPr>
        <p:spPr bwMode="auto">
          <a:xfrm>
            <a:off x="4143375" y="3838575"/>
            <a:ext cx="134938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8" name="Text Box 385"/>
          <p:cNvSpPr txBox="1">
            <a:spLocks noChangeArrowheads="1"/>
          </p:cNvSpPr>
          <p:nvPr/>
        </p:nvSpPr>
        <p:spPr bwMode="auto">
          <a:xfrm>
            <a:off x="1677988" y="4562475"/>
            <a:ext cx="992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>
                <a:latin typeface="Comic Sans MS" pitchFamily="66" charset="0"/>
              </a:rPr>
              <a:t>IDS </a:t>
            </a:r>
          </a:p>
          <a:p>
            <a:r>
              <a:rPr lang="en-US">
                <a:latin typeface="Comic Sans MS" pitchFamily="66" charset="0"/>
              </a:rPr>
              <a:t>sensors</a:t>
            </a:r>
          </a:p>
        </p:txBody>
      </p:sp>
      <p:sp>
        <p:nvSpPr>
          <p:cNvPr id="389" name="Line 386"/>
          <p:cNvSpPr>
            <a:spLocks noChangeShapeType="1"/>
          </p:cNvSpPr>
          <p:nvPr/>
        </p:nvSpPr>
        <p:spPr bwMode="auto">
          <a:xfrm flipH="1" flipV="1">
            <a:off x="1962150" y="3435350"/>
            <a:ext cx="227013" cy="113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" name="Line 387"/>
          <p:cNvSpPr>
            <a:spLocks noChangeShapeType="1"/>
          </p:cNvSpPr>
          <p:nvPr/>
        </p:nvSpPr>
        <p:spPr bwMode="auto">
          <a:xfrm flipV="1">
            <a:off x="2363788" y="3673475"/>
            <a:ext cx="438150" cy="91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Line 388"/>
          <p:cNvSpPr>
            <a:spLocks noChangeShapeType="1"/>
          </p:cNvSpPr>
          <p:nvPr/>
        </p:nvSpPr>
        <p:spPr bwMode="auto">
          <a:xfrm flipV="1">
            <a:off x="2425700" y="4038600"/>
            <a:ext cx="1490663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3818</TotalTime>
  <Words>3173</Words>
  <Application>Microsoft Office PowerPoint</Application>
  <PresentationFormat>On-screen Show (4:3)</PresentationFormat>
  <Paragraphs>493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Origin</vt:lpstr>
      <vt:lpstr>Intrusion Detection and Prevention Systems (IDSs and IPSs) </vt:lpstr>
      <vt:lpstr>Review</vt:lpstr>
      <vt:lpstr>Detecting an Intrusion?</vt:lpstr>
      <vt:lpstr>What is Intrusion Detection?</vt:lpstr>
      <vt:lpstr>What is Intrusion Detection? (cont.)</vt:lpstr>
      <vt:lpstr>Why Intrusion Detection?</vt:lpstr>
      <vt:lpstr>IDS vs. Packet Filtering</vt:lpstr>
      <vt:lpstr>Basic Components of IDS </vt:lpstr>
      <vt:lpstr>Intrusion Detection and Prevention Systems</vt:lpstr>
      <vt:lpstr>IDSs – Classification</vt:lpstr>
      <vt:lpstr>IDSs – Classification (cont.)</vt:lpstr>
      <vt:lpstr>Audit Trail Processing</vt:lpstr>
      <vt:lpstr>On-the-Fly Processing</vt:lpstr>
      <vt:lpstr>Using Normal Behavior Profiles</vt:lpstr>
      <vt:lpstr>Using Abnormal Behavior Signatures </vt:lpstr>
      <vt:lpstr>Some Simple Examples of Signatures</vt:lpstr>
      <vt:lpstr>Monitoring: tcpdump</vt:lpstr>
      <vt:lpstr>tcpdump: Details</vt:lpstr>
      <vt:lpstr>tcpdump: Some Examples</vt:lpstr>
      <vt:lpstr>tcpdump: Some Examples (cont.)</vt:lpstr>
      <vt:lpstr>tcpdump: Remarks</vt:lpstr>
      <vt:lpstr>Care with Signatures</vt:lpstr>
      <vt:lpstr>False Positives</vt:lpstr>
      <vt:lpstr>False Negatives</vt:lpstr>
      <vt:lpstr>System Architeture of IDSs</vt:lpstr>
      <vt:lpstr>IDS Components Expanded</vt:lpstr>
      <vt:lpstr>Deployment of Sensors</vt:lpstr>
      <vt:lpstr>IDS Components Expanded (cont.)</vt:lpstr>
      <vt:lpstr>IDS Components Expanded (cont.)</vt:lpstr>
      <vt:lpstr>Cautions about IDSs</vt:lpstr>
      <vt:lpstr>Expanding on Intrusion</vt:lpstr>
      <vt:lpstr>Temporal Model of Intrusion</vt:lpstr>
      <vt:lpstr>Information Correlation</vt:lpstr>
      <vt:lpstr>Single vs. Multiple Session Correlation</vt:lpstr>
      <vt:lpstr>Real-Time vs. After-the-Fact Correlation</vt:lpstr>
      <vt:lpstr>In-Band vs. All-Band Correlation</vt:lpstr>
      <vt:lpstr>Intrusion Responses from an IDS</vt:lpstr>
      <vt:lpstr>Trends in IDS</vt:lpstr>
      <vt:lpstr>Trends in IDS (cont.)</vt:lpstr>
      <vt:lpstr>IDS Tools</vt:lpstr>
      <vt:lpstr>What to Look for in an IDS</vt:lpstr>
      <vt:lpstr>Intrusion Prevention Systems (IPSs)</vt:lpstr>
      <vt:lpstr>More about IPSs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Amir</dc:creator>
  <cp:lastModifiedBy>Amir Masoumzadeh</cp:lastModifiedBy>
  <cp:revision>460</cp:revision>
  <dcterms:created xsi:type="dcterms:W3CDTF">2006-08-16T00:00:00Z</dcterms:created>
  <dcterms:modified xsi:type="dcterms:W3CDTF">2013-04-11T05:46:48Z</dcterms:modified>
</cp:coreProperties>
</file>